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47" r:id="rId4"/>
  </p:sldMasterIdLst>
  <p:notesMasterIdLst>
    <p:notesMasterId r:id="rId8"/>
  </p:notesMasterIdLst>
  <p:handoutMasterIdLst>
    <p:handoutMasterId r:id="rId9"/>
  </p:handoutMasterIdLst>
  <p:sldIdLst>
    <p:sldId id="437" r:id="rId5"/>
    <p:sldId id="2147483403" r:id="rId6"/>
    <p:sldId id="28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57BBCC-A343-3F46-8BDA-32CBD15D5E20}">
          <p14:sldIdLst>
            <p14:sldId id="437"/>
          </p14:sldIdLst>
        </p14:section>
        <p14:section name="Untitled Section" id="{C0569D6D-AC33-1343-9D08-3910EE096872}">
          <p14:sldIdLst>
            <p14:sldId id="2147483403"/>
          </p14:sldIdLst>
        </p14:section>
        <p14:section name="Untitled Section" id="{EB6D7766-C2FB-C34D-BF08-AA16EE1D52D1}">
          <p14:sldIdLst>
            <p14:sldId id="28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9DE6847-03E9-6B61-E4AA-EBF21145FA65}" name="Kiran Sasidharan(UST,GB)" initials="KS" userId="S::U12414@ust.com::b2151b72-775e-491e-8b5d-9e2720753892" providerId="AD"/>
  <p188:author id="{9886EA67-BFCB-33BB-DDC2-902C3020B958}" name="Raju Haldar(UST,US)" initials="RH" userId="S::U23875@ust-global.com::afc5db92-55f1-4ed2-848c-ed742a5da743" providerId="AD"/>
  <p188:author id="{45425294-56A1-9E6F-AD8E-456DBD92726C}" name="Vijesh Senan(UST,IN)" initials="VS" userId="S::146847@ust-global.com::d3c82dae-6496-4192-91b9-30bfa2545b75" providerId="AD"/>
  <p188:author id="{52E97CC6-2448-FAAE-7537-FFE5D5603348}" name="Ramya Narayanaswamy(UST,IN)" initials="RN" userId="S::247753@ust.com::b14df48d-0a06-41c2-a680-aad77c0d775a" providerId="AD"/>
  <p188:author id="{5E6C8EC8-D4C6-11C2-67BC-1898CC316E5A}" name="Wayne Koepke(UST,US)" initials="WK" userId="S::143820@ust-global.com::bd987f93-0f61-413f-beae-935a73b4b950" providerId="AD"/>
  <p188:author id="{BA0115DA-0B56-2F1E-8C92-B922E52F1007}" name="Sujith Menon(UST,US)" initials="SM" userId="S::U21440@ust-global.com::67e6470e-dcbb-4bb7-882c-b149b98a2925" providerId="AD"/>
  <p188:author id="{B371A5FE-845E-8477-4B31-0D5AB9257FCE}" name="Akansha Garg(UST,IN)" initials="AG" userId="S::219951@ust.com::10031a72-e3e7-4324-a3ca-0d09cb3e54f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496"/>
    <a:srgbClr val="ECECE1"/>
    <a:srgbClr val="B8D7D8"/>
    <a:srgbClr val="19AAC4"/>
    <a:srgbClr val="95BECA"/>
    <a:srgbClr val="97898D"/>
    <a:srgbClr val="D7E0E3"/>
    <a:srgbClr val="D69163"/>
    <a:srgbClr val="E7F6FF"/>
    <a:srgbClr val="84CE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7103D19-456E-4ACA-AAA1-257D443D96B4}">
  <a:tblStyle styleId="{87103D19-456E-4ACA-AAA1-257D443D96B4}" styleName="UST Table 01">
    <a:wholeTbl>
      <a:tcTxStyle>
        <a:fontRef idx="minor"/>
        <a:schemeClr val="tx1"/>
      </a:tcTxStyle>
      <a:tcStyle>
        <a:tcBdr>
          <a:left>
            <a:ln>
              <a:noFill/>
            </a:ln>
          </a:left>
          <a:right>
            <a:ln>
              <a:noFill/>
            </a:ln>
          </a:right>
          <a:top>
            <a:ln w="6350">
              <a:solidFill>
                <a:schemeClr val="tx1"/>
              </a:solidFill>
            </a:ln>
          </a:top>
          <a:bottom>
            <a:ln w="6350">
              <a:solidFill>
                <a:schemeClr val="tx1"/>
              </a:solidFill>
            </a:ln>
          </a:bottom>
          <a:insideH>
            <a:ln w="6350">
              <a:solidFill>
                <a:schemeClr val="tx1"/>
              </a:solidFill>
            </a:ln>
          </a:insideH>
          <a:insideV>
            <a:ln>
              <a:noFill/>
            </a:ln>
          </a:insideV>
        </a:tcBdr>
        <a:fill>
          <a:noFill/>
        </a:fill>
      </a:tcStyle>
    </a:wholeTbl>
    <a:band1H>
      <a:tcStyle>
        <a:tcBdr>
          <a:top>
            <a:ln>
              <a:noFill/>
            </a:ln>
          </a:top>
          <a:bottom>
            <a:ln>
              <a:noFill/>
            </a:ln>
          </a:bottom>
        </a:tcBdr>
        <a:fill>
          <a:solidFill>
            <a:schemeClr val="bg2"/>
          </a:solidFill>
        </a:fill>
      </a:tcStyle>
    </a:band1H>
    <a:band2H>
      <a:tcStyle>
        <a:tcBdr>
          <a:top>
            <a:ln>
              <a:noFill/>
            </a:ln>
          </a:top>
          <a:bottom>
            <a:ln>
              <a:noFill/>
            </a:ln>
          </a:bottom>
        </a:tcBdr>
        <a:fill>
          <a:noFill/>
        </a:fill>
      </a:tcStyle>
    </a:band2H>
    <a:band1V>
      <a:tcStyle>
        <a:tcBdr/>
        <a:fill>
          <a:solidFill>
            <a:schemeClr val="bg2"/>
          </a:solidFill>
        </a:fill>
      </a:tcStyle>
    </a:band1V>
    <a:band2V>
      <a:tcStyle>
        <a:tcBdr/>
        <a:fill>
          <a:noFill/>
        </a:fill>
      </a:tcStyle>
    </a:band2V>
    <a:lastCol>
      <a:tcTxStyle b="on"/>
      <a:tcStyle>
        <a:tcBdr/>
      </a:tcStyle>
    </a:lastCol>
    <a:firstCol>
      <a:tcTxStyle b="on"/>
      <a:tcStyle>
        <a:tcBdr/>
      </a:tcStyle>
    </a:firstCol>
    <a:lastRow>
      <a:tcTxStyle b="on"/>
      <a:tcStyle>
        <a:tcBdr>
          <a:top>
            <a:ln w="19050">
              <a:solidFill>
                <a:schemeClr val="tx1"/>
              </a:solidFill>
            </a:ln>
          </a:top>
          <a:bottom>
            <a:ln>
              <a:noFill/>
            </a:ln>
          </a:bottom>
        </a:tcBdr>
        <a:fill>
          <a:noFill/>
        </a:fill>
      </a:tcStyle>
    </a:lastRow>
    <a:firstRow>
      <a:tcTxStyle b="on">
        <a:schemeClr val="bg1"/>
      </a:tcTxStyle>
      <a:tcStyle>
        <a:tcBdr>
          <a:top>
            <a:ln>
              <a:noFill/>
            </a:ln>
          </a:top>
          <a:bottom>
            <a:ln>
              <a:noFill/>
            </a:ln>
          </a:bottom>
        </a:tcBdr>
        <a:fill>
          <a:solidFill>
            <a:schemeClr val="tx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65"/>
  </p:normalViewPr>
  <p:slideViewPr>
    <p:cSldViewPr snapToGrid="0">
      <p:cViewPr varScale="1">
        <p:scale>
          <a:sx n="111" d="100"/>
          <a:sy n="111" d="100"/>
        </p:scale>
        <p:origin x="543" y="279"/>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handoutMaster" Target="handoutMasters/handoutMaster1.xml"/><Relationship Id="rId14"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6B232A-A90B-0843-9FE3-CD41AEF1F4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D6EF4F6-6352-EF49-8B94-F88281AD3C0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FA1003-23F1-F848-ABD7-AA279ACD1B1C}" type="datetimeFigureOut">
              <a:rPr lang="en-US" smtClean="0"/>
              <a:t>10/8/2025</a:t>
            </a:fld>
            <a:endParaRPr lang="en-US"/>
          </a:p>
        </p:txBody>
      </p:sp>
      <p:sp>
        <p:nvSpPr>
          <p:cNvPr id="4" name="Footer Placeholder 3">
            <a:extLst>
              <a:ext uri="{FF2B5EF4-FFF2-40B4-BE49-F238E27FC236}">
                <a16:creationId xmlns:a16="http://schemas.microsoft.com/office/drawing/2014/main" id="{6DF22398-7E15-714C-85A0-DACC6DC3F11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F1B2665-97EF-CE47-ABE4-18D4D76C98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AB60F0-68D7-274B-9B3A-8BD634CF5613}" type="slidenum">
              <a:rPr lang="en-US" smtClean="0"/>
              <a:t>‹#›</a:t>
            </a:fld>
            <a:endParaRPr lang="en-US"/>
          </a:p>
        </p:txBody>
      </p:sp>
    </p:spTree>
    <p:extLst>
      <p:ext uri="{BB962C8B-B14F-4D97-AF65-F5344CB8AC3E}">
        <p14:creationId xmlns:p14="http://schemas.microsoft.com/office/powerpoint/2010/main" val="127641379"/>
      </p:ext>
    </p:extLst>
  </p:cSld>
  <p:clrMap bg1="lt1" tx1="dk1" bg2="lt2" tx2="dk2" accent1="accent1" accent2="accent2" accent3="accent3" accent4="accent4" accent5="accent5" accent6="accent6" hlink="hlink" folHlink="folHlink"/>
</p:handoutMaster>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F6C0D1-008B-C245-AF1E-F6ADA8BEAF3C}" type="datetimeFigureOut">
              <a:rPr lang="en-US" smtClean="0"/>
              <a:t>10/8/2025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0" tIns="0" rIns="0" bIns="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CB8535-DC0F-AF47-A510-8461A80C06B7}" type="slidenum">
              <a:rPr lang="en-US" smtClean="0"/>
              <a:t>‹#›</a:t>
            </a:fld>
            <a:endParaRPr lang="en-US"/>
          </a:p>
        </p:txBody>
      </p:sp>
    </p:spTree>
    <p:extLst>
      <p:ext uri="{BB962C8B-B14F-4D97-AF65-F5344CB8AC3E}">
        <p14:creationId xmlns:p14="http://schemas.microsoft.com/office/powerpoint/2010/main" val="70781101"/>
      </p:ext>
    </p:extLst>
  </p:cSld>
  <p:clrMap bg1="lt1" tx1="dk1" bg2="lt2" tx2="dk2" accent1="accent1" accent2="accent2" accent3="accent3" accent4="accent4" accent5="accent5" accent6="accent6" hlink="hlink" folHlink="folHlink"/>
  <p:notesStyle>
    <a:lvl1pPr marL="182880" indent="-182880" algn="l" defTabSz="914400" rtl="0" eaLnBrk="1" latinLnBrk="0" hangingPunct="1">
      <a:spcBef>
        <a:spcPts val="600"/>
      </a:spcBef>
      <a:buFont typeface="Arial" panose="020B0604020202020204" pitchFamily="34" charset="0"/>
      <a:buChar char="•"/>
      <a:defRPr sz="1200" kern="1200">
        <a:solidFill>
          <a:schemeClr val="tx1"/>
        </a:solidFill>
        <a:latin typeface="+mn-lt"/>
        <a:ea typeface="+mn-ea"/>
        <a:cs typeface="+mn-cs"/>
      </a:defRPr>
    </a:lvl1pPr>
    <a:lvl2pPr marL="36576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2pPr>
    <a:lvl3pPr marL="54864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3pPr>
    <a:lvl4pPr marL="73152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4pPr>
    <a:lvl5pPr marL="91440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5pPr>
    <a:lvl6pPr marL="109728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6pPr>
    <a:lvl7pPr marL="128016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7pPr>
    <a:lvl8pPr marL="146304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8pPr>
    <a:lvl9pPr marL="164592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ust.com/" TargetMode="External"/><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hyperlink" Target="https://www.facebook.com/USTGlobal" TargetMode="External"/><Relationship Id="rId2" Type="http://schemas.openxmlformats.org/officeDocument/2006/relationships/hyperlink" Target="http://www.linkedin.com/company/ust-global" TargetMode="External"/><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hyperlink" Target="http://www.youtube.com/ustglobalweb" TargetMode="External"/><Relationship Id="rId4" Type="http://schemas.openxmlformats.org/officeDocument/2006/relationships/hyperlink" Target="https://twitter.com/USTGlobal" TargetMode="Externa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Shape">
            <a:extLst>
              <a:ext uri="{FF2B5EF4-FFF2-40B4-BE49-F238E27FC236}">
                <a16:creationId xmlns:a16="http://schemas.microsoft.com/office/drawing/2014/main" id="{9F2F8409-9B9B-CE4D-A6D2-B42B785F8AAC}"/>
              </a:ext>
              <a:ext uri="{C183D7F6-B498-43B3-948B-1728B52AA6E4}">
                <adec:decorative xmlns:adec="http://schemas.microsoft.com/office/drawing/2017/decorative" val="1"/>
              </a:ext>
            </a:extLst>
          </p:cNvPr>
          <p:cNvSpPr/>
          <p:nvPr userDrawn="1"/>
        </p:nvSpPr>
        <p:spPr bwMode="hidden">
          <a:xfrm>
            <a:off x="1188720" y="1234440"/>
            <a:ext cx="11003278" cy="5623559"/>
          </a:xfrm>
          <a:prstGeom prst="rect">
            <a:avLst/>
          </a:prstGeom>
          <a:solidFill>
            <a:srgbClr val="006E74"/>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9" name="UST" descr="UST">
            <a:extLst>
              <a:ext uri="{FF2B5EF4-FFF2-40B4-BE49-F238E27FC236}">
                <a16:creationId xmlns:a16="http://schemas.microsoft.com/office/drawing/2014/main" id="{2D82142E-2BFE-4214-9282-12F54DFC4566}"/>
              </a:ext>
            </a:extLst>
          </p:cNvPr>
          <p:cNvSpPr>
            <a:spLocks noChangeAspect="1" noEditPoints="1"/>
          </p:cNvSpPr>
          <p:nvPr userDrawn="1"/>
        </p:nvSpPr>
        <p:spPr bwMode="black">
          <a:xfrm>
            <a:off x="365125" y="358775"/>
            <a:ext cx="731520" cy="809172"/>
          </a:xfrm>
          <a:custGeom>
            <a:avLst/>
            <a:gdLst>
              <a:gd name="T0" fmla="*/ 3605 w 3998"/>
              <a:gd name="T1" fmla="*/ 3263 h 4415"/>
              <a:gd name="T2" fmla="*/ 3605 w 3998"/>
              <a:gd name="T3" fmla="*/ 3263 h 4415"/>
              <a:gd name="T4" fmla="*/ 2969 w 3998"/>
              <a:gd name="T5" fmla="*/ 3263 h 4415"/>
              <a:gd name="T6" fmla="*/ 2969 w 3998"/>
              <a:gd name="T7" fmla="*/ 3899 h 4415"/>
              <a:gd name="T8" fmla="*/ 3605 w 3998"/>
              <a:gd name="T9" fmla="*/ 3899 h 4415"/>
              <a:gd name="T10" fmla="*/ 3605 w 3998"/>
              <a:gd name="T11" fmla="*/ 3263 h 4415"/>
              <a:gd name="T12" fmla="*/ 3450 w 3998"/>
              <a:gd name="T13" fmla="*/ 703 h 4415"/>
              <a:gd name="T14" fmla="*/ 3450 w 3998"/>
              <a:gd name="T15" fmla="*/ 703 h 4415"/>
              <a:gd name="T16" fmla="*/ 3308 w 3998"/>
              <a:gd name="T17" fmla="*/ 668 h 4415"/>
              <a:gd name="T18" fmla="*/ 3077 w 3998"/>
              <a:gd name="T19" fmla="*/ 505 h 4415"/>
              <a:gd name="T20" fmla="*/ 3308 w 3998"/>
              <a:gd name="T21" fmla="*/ 383 h 4415"/>
              <a:gd name="T22" fmla="*/ 3661 w 3998"/>
              <a:gd name="T23" fmla="*/ 530 h 4415"/>
              <a:gd name="T24" fmla="*/ 3940 w 3998"/>
              <a:gd name="T25" fmla="*/ 305 h 4415"/>
              <a:gd name="T26" fmla="*/ 3310 w 3998"/>
              <a:gd name="T27" fmla="*/ 0 h 4415"/>
              <a:gd name="T28" fmla="*/ 2629 w 3998"/>
              <a:gd name="T29" fmla="*/ 517 h 4415"/>
              <a:gd name="T30" fmla="*/ 3182 w 3998"/>
              <a:gd name="T31" fmla="*/ 1056 h 4415"/>
              <a:gd name="T32" fmla="*/ 3331 w 3998"/>
              <a:gd name="T33" fmla="*/ 1093 h 4415"/>
              <a:gd name="T34" fmla="*/ 3531 w 3998"/>
              <a:gd name="T35" fmla="*/ 1229 h 4415"/>
              <a:gd name="T36" fmla="*/ 3266 w 3998"/>
              <a:gd name="T37" fmla="*/ 1367 h 4415"/>
              <a:gd name="T38" fmla="*/ 2854 w 3998"/>
              <a:gd name="T39" fmla="*/ 1184 h 4415"/>
              <a:gd name="T40" fmla="*/ 2576 w 3998"/>
              <a:gd name="T41" fmla="*/ 1409 h 4415"/>
              <a:gd name="T42" fmla="*/ 3268 w 3998"/>
              <a:gd name="T43" fmla="*/ 1736 h 4415"/>
              <a:gd name="T44" fmla="*/ 3998 w 3998"/>
              <a:gd name="T45" fmla="*/ 1217 h 4415"/>
              <a:gd name="T46" fmla="*/ 3450 w 3998"/>
              <a:gd name="T47" fmla="*/ 703 h 4415"/>
              <a:gd name="T48" fmla="*/ 1451 w 3998"/>
              <a:gd name="T49" fmla="*/ 2778 h 4415"/>
              <a:gd name="T50" fmla="*/ 1451 w 3998"/>
              <a:gd name="T51" fmla="*/ 2778 h 4415"/>
              <a:gd name="T52" fmla="*/ 24 w 3998"/>
              <a:gd name="T53" fmla="*/ 2778 h 4415"/>
              <a:gd name="T54" fmla="*/ 24 w 3998"/>
              <a:gd name="T55" fmla="*/ 3168 h 4415"/>
              <a:gd name="T56" fmla="*/ 512 w 3998"/>
              <a:gd name="T57" fmla="*/ 3168 h 4415"/>
              <a:gd name="T58" fmla="*/ 512 w 3998"/>
              <a:gd name="T59" fmla="*/ 4415 h 4415"/>
              <a:gd name="T60" fmla="*/ 963 w 3998"/>
              <a:gd name="T61" fmla="*/ 4415 h 4415"/>
              <a:gd name="T62" fmla="*/ 963 w 3998"/>
              <a:gd name="T63" fmla="*/ 3168 h 4415"/>
              <a:gd name="T64" fmla="*/ 1451 w 3998"/>
              <a:gd name="T65" fmla="*/ 3168 h 4415"/>
              <a:gd name="T66" fmla="*/ 1451 w 3998"/>
              <a:gd name="T67" fmla="*/ 2778 h 4415"/>
              <a:gd name="T68" fmla="*/ 1026 w 3998"/>
              <a:gd name="T69" fmla="*/ 48 h 4415"/>
              <a:gd name="T70" fmla="*/ 1026 w 3998"/>
              <a:gd name="T71" fmla="*/ 48 h 4415"/>
              <a:gd name="T72" fmla="*/ 1475 w 3998"/>
              <a:gd name="T73" fmla="*/ 48 h 4415"/>
              <a:gd name="T74" fmla="*/ 1475 w 3998"/>
              <a:gd name="T75" fmla="*/ 1015 h 4415"/>
              <a:gd name="T76" fmla="*/ 741 w 3998"/>
              <a:gd name="T77" fmla="*/ 1736 h 4415"/>
              <a:gd name="T78" fmla="*/ 0 w 3998"/>
              <a:gd name="T79" fmla="*/ 1015 h 4415"/>
              <a:gd name="T80" fmla="*/ 0 w 3998"/>
              <a:gd name="T81" fmla="*/ 48 h 4415"/>
              <a:gd name="T82" fmla="*/ 449 w 3998"/>
              <a:gd name="T83" fmla="*/ 48 h 4415"/>
              <a:gd name="T84" fmla="*/ 449 w 3998"/>
              <a:gd name="T85" fmla="*/ 1018 h 4415"/>
              <a:gd name="T86" fmla="*/ 739 w 3998"/>
              <a:gd name="T87" fmla="*/ 1321 h 4415"/>
              <a:gd name="T88" fmla="*/ 1026 w 3998"/>
              <a:gd name="T89" fmla="*/ 1018 h 4415"/>
              <a:gd name="T90" fmla="*/ 1026 w 3998"/>
              <a:gd name="T91" fmla="*/ 48 h 4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8" h="4415">
                <a:moveTo>
                  <a:pt x="3605" y="3263"/>
                </a:moveTo>
                <a:lnTo>
                  <a:pt x="3605" y="3263"/>
                </a:lnTo>
                <a:lnTo>
                  <a:pt x="2969" y="3263"/>
                </a:lnTo>
                <a:lnTo>
                  <a:pt x="2969" y="3899"/>
                </a:lnTo>
                <a:lnTo>
                  <a:pt x="3605" y="3899"/>
                </a:lnTo>
                <a:lnTo>
                  <a:pt x="3605" y="3263"/>
                </a:lnTo>
                <a:close/>
                <a:moveTo>
                  <a:pt x="3450" y="703"/>
                </a:moveTo>
                <a:lnTo>
                  <a:pt x="3450" y="703"/>
                </a:lnTo>
                <a:lnTo>
                  <a:pt x="3308" y="668"/>
                </a:lnTo>
                <a:cubicBezTo>
                  <a:pt x="3149" y="629"/>
                  <a:pt x="3077" y="583"/>
                  <a:pt x="3077" y="505"/>
                </a:cubicBezTo>
                <a:cubicBezTo>
                  <a:pt x="3077" y="446"/>
                  <a:pt x="3153" y="383"/>
                  <a:pt x="3308" y="383"/>
                </a:cubicBezTo>
                <a:cubicBezTo>
                  <a:pt x="3451" y="383"/>
                  <a:pt x="3567" y="445"/>
                  <a:pt x="3661" y="530"/>
                </a:cubicBezTo>
                <a:lnTo>
                  <a:pt x="3940" y="305"/>
                </a:lnTo>
                <a:cubicBezTo>
                  <a:pt x="3822" y="109"/>
                  <a:pt x="3566" y="0"/>
                  <a:pt x="3310" y="0"/>
                </a:cubicBezTo>
                <a:cubicBezTo>
                  <a:pt x="2877" y="0"/>
                  <a:pt x="2629" y="237"/>
                  <a:pt x="2629" y="517"/>
                </a:cubicBezTo>
                <a:cubicBezTo>
                  <a:pt x="2629" y="733"/>
                  <a:pt x="2783" y="958"/>
                  <a:pt x="3182" y="1056"/>
                </a:cubicBezTo>
                <a:lnTo>
                  <a:pt x="3331" y="1093"/>
                </a:lnTo>
                <a:cubicBezTo>
                  <a:pt x="3478" y="1130"/>
                  <a:pt x="3531" y="1158"/>
                  <a:pt x="3531" y="1229"/>
                </a:cubicBezTo>
                <a:cubicBezTo>
                  <a:pt x="3531" y="1318"/>
                  <a:pt x="3414" y="1367"/>
                  <a:pt x="3266" y="1367"/>
                </a:cubicBezTo>
                <a:cubicBezTo>
                  <a:pt x="3095" y="1367"/>
                  <a:pt x="2967" y="1298"/>
                  <a:pt x="2854" y="1184"/>
                </a:cubicBezTo>
                <a:lnTo>
                  <a:pt x="2576" y="1409"/>
                </a:lnTo>
                <a:cubicBezTo>
                  <a:pt x="2697" y="1629"/>
                  <a:pt x="3012" y="1736"/>
                  <a:pt x="3268" y="1736"/>
                </a:cubicBezTo>
                <a:cubicBezTo>
                  <a:pt x="3725" y="1736"/>
                  <a:pt x="3998" y="1523"/>
                  <a:pt x="3998" y="1217"/>
                </a:cubicBezTo>
                <a:cubicBezTo>
                  <a:pt x="3998" y="985"/>
                  <a:pt x="3850" y="799"/>
                  <a:pt x="3450" y="703"/>
                </a:cubicBezTo>
                <a:close/>
                <a:moveTo>
                  <a:pt x="1451" y="2778"/>
                </a:moveTo>
                <a:lnTo>
                  <a:pt x="1451" y="2778"/>
                </a:lnTo>
                <a:lnTo>
                  <a:pt x="24" y="2778"/>
                </a:lnTo>
                <a:lnTo>
                  <a:pt x="24" y="3168"/>
                </a:lnTo>
                <a:lnTo>
                  <a:pt x="512" y="3168"/>
                </a:lnTo>
                <a:lnTo>
                  <a:pt x="512" y="4415"/>
                </a:lnTo>
                <a:lnTo>
                  <a:pt x="963" y="4415"/>
                </a:lnTo>
                <a:lnTo>
                  <a:pt x="963" y="3168"/>
                </a:lnTo>
                <a:lnTo>
                  <a:pt x="1451" y="3168"/>
                </a:lnTo>
                <a:lnTo>
                  <a:pt x="1451" y="2778"/>
                </a:lnTo>
                <a:close/>
                <a:moveTo>
                  <a:pt x="1026" y="48"/>
                </a:moveTo>
                <a:lnTo>
                  <a:pt x="1026" y="48"/>
                </a:lnTo>
                <a:lnTo>
                  <a:pt x="1475" y="48"/>
                </a:lnTo>
                <a:lnTo>
                  <a:pt x="1475" y="1015"/>
                </a:lnTo>
                <a:cubicBezTo>
                  <a:pt x="1475" y="1465"/>
                  <a:pt x="1206" y="1736"/>
                  <a:pt x="741" y="1736"/>
                </a:cubicBezTo>
                <a:cubicBezTo>
                  <a:pt x="258" y="1736"/>
                  <a:pt x="0" y="1454"/>
                  <a:pt x="0" y="1015"/>
                </a:cubicBezTo>
                <a:lnTo>
                  <a:pt x="0" y="48"/>
                </a:lnTo>
                <a:lnTo>
                  <a:pt x="449" y="48"/>
                </a:lnTo>
                <a:lnTo>
                  <a:pt x="449" y="1018"/>
                </a:lnTo>
                <a:cubicBezTo>
                  <a:pt x="449" y="1211"/>
                  <a:pt x="559" y="1321"/>
                  <a:pt x="739" y="1321"/>
                </a:cubicBezTo>
                <a:cubicBezTo>
                  <a:pt x="918" y="1321"/>
                  <a:pt x="1026" y="1211"/>
                  <a:pt x="1026" y="1018"/>
                </a:cubicBezTo>
                <a:lnTo>
                  <a:pt x="1026" y="48"/>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 name="Title 1">
            <a:extLst>
              <a:ext uri="{FF2B5EF4-FFF2-40B4-BE49-F238E27FC236}">
                <a16:creationId xmlns:a16="http://schemas.microsoft.com/office/drawing/2014/main" id="{DD93F370-0603-42F8-A7D8-E3390EE70687}"/>
              </a:ext>
            </a:extLst>
          </p:cNvPr>
          <p:cNvSpPr>
            <a:spLocks noGrp="1"/>
          </p:cNvSpPr>
          <p:nvPr userDrawn="1">
            <p:ph type="ctrTitle" hasCustomPrompt="1"/>
          </p:nvPr>
        </p:nvSpPr>
        <p:spPr>
          <a:xfrm>
            <a:off x="1702054" y="1585468"/>
            <a:ext cx="8686800" cy="2105012"/>
          </a:xfrm>
        </p:spPr>
        <p:txBody>
          <a:bodyPr anchor="b" anchorCtr="0"/>
          <a:lstStyle>
            <a:lvl1pPr algn="l">
              <a:defRPr sz="4800" b="0" spc="0" baseline="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4077195B-8D8D-4BD5-8ADD-A390F24676CD}"/>
              </a:ext>
            </a:extLst>
          </p:cNvPr>
          <p:cNvSpPr>
            <a:spLocks noGrp="1"/>
          </p:cNvSpPr>
          <p:nvPr userDrawn="1">
            <p:ph type="subTitle" idx="1" hasCustomPrompt="1"/>
          </p:nvPr>
        </p:nvSpPr>
        <p:spPr>
          <a:xfrm>
            <a:off x="1702054" y="3931920"/>
            <a:ext cx="8686800" cy="914400"/>
          </a:xfrm>
        </p:spPr>
        <p:txBody>
          <a:bodyPr>
            <a:noAutofit/>
          </a:bodyPr>
          <a:lstStyle>
            <a:lvl1pPr marL="0" indent="0" algn="l">
              <a:spcBef>
                <a:spcPts val="0"/>
              </a:spcBef>
              <a:buNone/>
              <a:defRPr sz="2400">
                <a:solidFill>
                  <a:schemeClr val="bg1"/>
                </a:solidFill>
              </a:defRPr>
            </a:lvl1pPr>
            <a:lvl2pPr marL="0" indent="0" algn="l">
              <a:spcBef>
                <a:spcPts val="0"/>
              </a:spcBef>
              <a:buNone/>
              <a:defRPr sz="2400">
                <a:solidFill>
                  <a:schemeClr val="bg1"/>
                </a:solidFill>
              </a:defRPr>
            </a:lvl2pPr>
            <a:lvl3pPr marL="0" indent="0" algn="l">
              <a:spcBef>
                <a:spcPts val="0"/>
              </a:spcBef>
              <a:buNone/>
              <a:defRPr sz="2400">
                <a:solidFill>
                  <a:schemeClr val="bg1"/>
                </a:solidFill>
              </a:defRPr>
            </a:lvl3pPr>
            <a:lvl4pPr marL="0" indent="0" algn="l">
              <a:spcBef>
                <a:spcPts val="0"/>
              </a:spcBef>
              <a:buNone/>
              <a:defRPr sz="2400">
                <a:solidFill>
                  <a:schemeClr val="bg1"/>
                </a:solidFill>
              </a:defRPr>
            </a:lvl4pPr>
            <a:lvl5pPr marL="0" indent="0" algn="l">
              <a:spcBef>
                <a:spcPts val="0"/>
              </a:spcBef>
              <a:buNone/>
              <a:defRPr sz="2400">
                <a:solidFill>
                  <a:schemeClr val="bg1"/>
                </a:solidFill>
              </a:defRPr>
            </a:lvl5pPr>
            <a:lvl6pPr marL="0" indent="0" algn="l">
              <a:spcBef>
                <a:spcPts val="0"/>
              </a:spcBef>
              <a:buNone/>
              <a:defRPr sz="2400">
                <a:solidFill>
                  <a:schemeClr val="bg1"/>
                </a:solidFill>
              </a:defRPr>
            </a:lvl6pPr>
            <a:lvl7pPr marL="0" indent="0" algn="l">
              <a:spcBef>
                <a:spcPts val="0"/>
              </a:spcBef>
              <a:buNone/>
              <a:defRPr sz="2400">
                <a:solidFill>
                  <a:schemeClr val="bg1"/>
                </a:solidFill>
              </a:defRPr>
            </a:lvl7pPr>
            <a:lvl8pPr marL="0" indent="0" algn="l">
              <a:spcBef>
                <a:spcPts val="0"/>
              </a:spcBef>
              <a:buNone/>
              <a:defRPr sz="2400">
                <a:solidFill>
                  <a:schemeClr val="bg1"/>
                </a:solidFill>
              </a:defRPr>
            </a:lvl8pPr>
            <a:lvl9pPr marL="0" indent="0" algn="l">
              <a:spcBef>
                <a:spcPts val="0"/>
              </a:spcBef>
              <a:buNone/>
              <a:defRPr sz="2400">
                <a:solidFill>
                  <a:schemeClr val="bg1"/>
                </a:solidFill>
              </a:defRPr>
            </a:lvl9pPr>
          </a:lstStyle>
          <a:p>
            <a:r>
              <a:rPr lang="en-US"/>
              <a:t>[Optional subtitle]</a:t>
            </a:r>
          </a:p>
        </p:txBody>
      </p:sp>
      <p:sp>
        <p:nvSpPr>
          <p:cNvPr id="7" name="Text Placeholder 3">
            <a:extLst>
              <a:ext uri="{FF2B5EF4-FFF2-40B4-BE49-F238E27FC236}">
                <a16:creationId xmlns:a16="http://schemas.microsoft.com/office/drawing/2014/main" id="{E404E13A-A174-144E-87D8-E5915BFAC31A}"/>
              </a:ext>
            </a:extLst>
          </p:cNvPr>
          <p:cNvSpPr>
            <a:spLocks noGrp="1"/>
          </p:cNvSpPr>
          <p:nvPr>
            <p:ph type="body" sz="quarter" idx="10" hasCustomPrompt="1"/>
          </p:nvPr>
        </p:nvSpPr>
        <p:spPr>
          <a:xfrm>
            <a:off x="1702052" y="5577840"/>
            <a:ext cx="8686800" cy="914400"/>
          </a:xfrm>
        </p:spPr>
        <p:txBody>
          <a:bodyPr anchor="b" anchorCtr="0">
            <a:noAutofit/>
          </a:bodyPr>
          <a:lstStyle>
            <a:lvl1pPr marL="0" indent="0">
              <a:spcBef>
                <a:spcPts val="0"/>
              </a:spcBef>
              <a:buFontTx/>
              <a:buNone/>
              <a:defRPr sz="1600" b="1">
                <a:solidFill>
                  <a:schemeClr val="bg1"/>
                </a:solidFill>
              </a:defRPr>
            </a:lvl1pPr>
            <a:lvl2pPr marL="0" indent="0">
              <a:spcBef>
                <a:spcPts val="0"/>
              </a:spcBef>
              <a:buFontTx/>
              <a:buNone/>
              <a:defRPr sz="1600">
                <a:solidFill>
                  <a:schemeClr val="bg1"/>
                </a:solidFill>
              </a:defRPr>
            </a:lvl2pPr>
            <a:lvl3pPr marL="0" indent="0">
              <a:spcBef>
                <a:spcPts val="0"/>
              </a:spcBef>
              <a:buFontTx/>
              <a:buNone/>
              <a:defRPr sz="1600">
                <a:solidFill>
                  <a:schemeClr val="bg1"/>
                </a:solidFill>
              </a:defRPr>
            </a:lvl3pPr>
            <a:lvl4pPr marL="0" indent="0">
              <a:spcBef>
                <a:spcPts val="0"/>
              </a:spcBef>
              <a:buFontTx/>
              <a:buNone/>
              <a:defRPr sz="1600">
                <a:solidFill>
                  <a:schemeClr val="bg1"/>
                </a:solidFill>
              </a:defRPr>
            </a:lvl4pPr>
            <a:lvl5pPr marL="0" indent="0">
              <a:spcBef>
                <a:spcPts val="0"/>
              </a:spcBef>
              <a:buFontTx/>
              <a:buNone/>
              <a:defRPr sz="1600">
                <a:solidFill>
                  <a:schemeClr val="bg1"/>
                </a:solidFill>
              </a:defRPr>
            </a:lvl5pPr>
            <a:lvl6pPr marL="0" indent="0">
              <a:spcBef>
                <a:spcPts val="0"/>
              </a:spcBef>
              <a:buFontTx/>
              <a:buNone/>
              <a:defRPr sz="1600">
                <a:solidFill>
                  <a:schemeClr val="bg1"/>
                </a:solidFill>
              </a:defRPr>
            </a:lvl6pPr>
            <a:lvl7pPr marL="0" indent="0">
              <a:spcBef>
                <a:spcPts val="0"/>
              </a:spcBef>
              <a:buFontTx/>
              <a:buNone/>
              <a:defRPr sz="1600">
                <a:solidFill>
                  <a:schemeClr val="bg1"/>
                </a:solidFill>
              </a:defRPr>
            </a:lvl7pPr>
            <a:lvl8pPr marL="0" indent="0">
              <a:spcBef>
                <a:spcPts val="0"/>
              </a:spcBef>
              <a:buFontTx/>
              <a:buNone/>
              <a:defRPr sz="1600">
                <a:solidFill>
                  <a:schemeClr val="bg1"/>
                </a:solidFill>
              </a:defRPr>
            </a:lvl8pPr>
            <a:lvl9pPr marL="0" indent="0">
              <a:spcBef>
                <a:spcPts val="0"/>
              </a:spcBef>
              <a:buFontTx/>
              <a:buNone/>
              <a:defRPr sz="1600">
                <a:solidFill>
                  <a:schemeClr val="bg1"/>
                </a:solidFill>
              </a:defRPr>
            </a:lvl9pPr>
          </a:lstStyle>
          <a:p>
            <a:pPr lvl="0"/>
            <a:r>
              <a:rPr lang="en-US"/>
              <a:t>[Month 00, 0000]</a:t>
            </a:r>
            <a:br>
              <a:rPr lang="en-US"/>
            </a:br>
            <a:r>
              <a:rPr lang="en-US"/>
              <a:t>[Presenter Name]</a:t>
            </a:r>
            <a:br>
              <a:rPr lang="en-US"/>
            </a:br>
            <a:r>
              <a:rPr lang="en-US"/>
              <a:t>[Title]</a:t>
            </a:r>
          </a:p>
        </p:txBody>
      </p:sp>
    </p:spTree>
    <p:extLst>
      <p:ext uri="{BB962C8B-B14F-4D97-AF65-F5344CB8AC3E}">
        <p14:creationId xmlns:p14="http://schemas.microsoft.com/office/powerpoint/2010/main" val="1882397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090" userDrawn="1">
          <p15:clr>
            <a:srgbClr val="FBAE40"/>
          </p15:clr>
        </p15:guide>
        <p15:guide id="2" pos="6546" userDrawn="1">
          <p15:clr>
            <a:srgbClr val="FBAE40"/>
          </p15:clr>
        </p15:guide>
        <p15:guide id="3" orient="horz" pos="776" userDrawn="1">
          <p15:clr>
            <a:srgbClr val="FBAE40"/>
          </p15:clr>
        </p15:guide>
        <p15:guide id="4" pos="74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6F4C8E8-7E9A-224F-8714-AB4216A9C1A5}"/>
              </a:ext>
            </a:extLst>
          </p:cNvPr>
          <p:cNvSpPr>
            <a:spLocks noGrp="1"/>
          </p:cNvSpPr>
          <p:nvPr>
            <p:ph type="title" hasCustomPrompt="1"/>
          </p:nvPr>
        </p:nvSpPr>
        <p:spPr>
          <a:xfrm>
            <a:off x="365760" y="365760"/>
            <a:ext cx="11457433"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1" y="1828800"/>
            <a:ext cx="557784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6245354" y="1828800"/>
            <a:ext cx="557784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14866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744" userDrawn="1">
          <p15:clr>
            <a:srgbClr val="FBAE40"/>
          </p15:clr>
        </p15:guide>
        <p15:guide id="2" pos="3934" userDrawn="1">
          <p15:clr>
            <a:srgbClr val="FBAE40"/>
          </p15:clr>
        </p15:guide>
        <p15:guide id="3" orient="horz" pos="3832" userDrawn="1">
          <p15:clr>
            <a:srgbClr val="FBAE40"/>
          </p15:clr>
        </p15:guide>
        <p15:guide id="4" orient="horz" pos="1152" userDrawn="1">
          <p15:clr>
            <a:srgbClr val="FBAE40"/>
          </p15:clr>
        </p15:guide>
        <p15:guide id="5" orient="horz" pos="414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0A65C3A-C556-7B4E-9098-E1FD19D432C7}"/>
              </a:ext>
            </a:extLst>
          </p:cNvPr>
          <p:cNvSpPr>
            <a:spLocks noGrp="1"/>
          </p:cNvSpPr>
          <p:nvPr>
            <p:ph type="title" hasCustomPrompt="1"/>
          </p:nvPr>
        </p:nvSpPr>
        <p:spPr>
          <a:xfrm>
            <a:off x="365760" y="365760"/>
            <a:ext cx="11457433"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1" y="1828800"/>
            <a:ext cx="3611881"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4288536" y="1828800"/>
            <a:ext cx="3611881"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4">
            <a:extLst>
              <a:ext uri="{FF2B5EF4-FFF2-40B4-BE49-F238E27FC236}">
                <a16:creationId xmlns:a16="http://schemas.microsoft.com/office/drawing/2014/main" id="{48592F68-1A92-1442-9565-3EF907A57B35}"/>
              </a:ext>
            </a:extLst>
          </p:cNvPr>
          <p:cNvSpPr>
            <a:spLocks noGrp="1"/>
          </p:cNvSpPr>
          <p:nvPr>
            <p:ph sz="quarter" idx="13"/>
          </p:nvPr>
        </p:nvSpPr>
        <p:spPr>
          <a:xfrm>
            <a:off x="8211313" y="1828800"/>
            <a:ext cx="3611881"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1904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userDrawn="1">
          <p15:clr>
            <a:srgbClr val="FBAE40"/>
          </p15:clr>
        </p15:guide>
        <p15:guide id="2" pos="2507" userDrawn="1">
          <p15:clr>
            <a:srgbClr val="FBAE40"/>
          </p15:clr>
        </p15:guide>
        <p15:guide id="3" pos="4978" userDrawn="1">
          <p15:clr>
            <a:srgbClr val="FBAE40"/>
          </p15:clr>
        </p15:guide>
        <p15:guide id="4" pos="5172" userDrawn="1">
          <p15:clr>
            <a:srgbClr val="FBAE40"/>
          </p15:clr>
        </p15:guide>
        <p15:guide id="5" orient="horz" pos="1152" userDrawn="1">
          <p15:clr>
            <a:srgbClr val="FBAE40"/>
          </p15:clr>
        </p15:guide>
        <p15:guide id="6" orient="horz" pos="3832" userDrawn="1">
          <p15:clr>
            <a:srgbClr val="FBAE40"/>
          </p15:clr>
        </p15:guide>
        <p15:guide id="7" orient="horz" pos="4148"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60" y="365760"/>
            <a:ext cx="11457433"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3310128"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4">
            <a:extLst>
              <a:ext uri="{FF2B5EF4-FFF2-40B4-BE49-F238E27FC236}">
                <a16:creationId xmlns:a16="http://schemas.microsoft.com/office/drawing/2014/main" id="{48592F68-1A92-1442-9565-3EF907A57B35}"/>
              </a:ext>
            </a:extLst>
          </p:cNvPr>
          <p:cNvSpPr>
            <a:spLocks noGrp="1"/>
          </p:cNvSpPr>
          <p:nvPr>
            <p:ph sz="quarter" idx="13"/>
          </p:nvPr>
        </p:nvSpPr>
        <p:spPr>
          <a:xfrm>
            <a:off x="6245353"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5">
            <a:extLst>
              <a:ext uri="{FF2B5EF4-FFF2-40B4-BE49-F238E27FC236}">
                <a16:creationId xmlns:a16="http://schemas.microsoft.com/office/drawing/2014/main" id="{04198CF4-E51B-2147-88D7-1228A1479BFA}"/>
              </a:ext>
            </a:extLst>
          </p:cNvPr>
          <p:cNvSpPr>
            <a:spLocks noGrp="1"/>
          </p:cNvSpPr>
          <p:nvPr>
            <p:ph sz="quarter" idx="14"/>
          </p:nvPr>
        </p:nvSpPr>
        <p:spPr>
          <a:xfrm>
            <a:off x="9189721"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8383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084" userDrawn="1">
          <p15:clr>
            <a:srgbClr val="FBAE40"/>
          </p15:clr>
        </p15:guide>
        <p15:guide id="2" pos="1890" userDrawn="1">
          <p15:clr>
            <a:srgbClr val="FBAE40"/>
          </p15:clr>
        </p15:guide>
        <p15:guide id="3" pos="5595" userDrawn="1">
          <p15:clr>
            <a:srgbClr val="FBAE40"/>
          </p15:clr>
        </p15:guide>
        <p15:guide id="4" pos="5788" userDrawn="1">
          <p15:clr>
            <a:srgbClr val="FBAE40"/>
          </p15:clr>
        </p15:guide>
        <p15:guide id="5" pos="3744" userDrawn="1">
          <p15:clr>
            <a:srgbClr val="FBAE40"/>
          </p15:clr>
        </p15:guide>
        <p15:guide id="6" pos="3934" userDrawn="1">
          <p15:clr>
            <a:srgbClr val="FBAE40"/>
          </p15:clr>
        </p15:guide>
        <p15:guide id="7" orient="horz" pos="1152" userDrawn="1">
          <p15:clr>
            <a:srgbClr val="FBAE40"/>
          </p15:clr>
        </p15:guide>
        <p15:guide id="8" orient="horz" pos="3832" userDrawn="1">
          <p15:clr>
            <a:srgbClr val="FBAE40"/>
          </p15:clr>
        </p15:guide>
        <p15:guide id="9" orient="horz" pos="414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idebar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EF123-E2C1-8448-BA4B-9ECBEA28E81D}"/>
              </a:ext>
            </a:extLst>
          </p:cNvPr>
          <p:cNvSpPr>
            <a:spLocks noGrp="1"/>
          </p:cNvSpPr>
          <p:nvPr>
            <p:ph type="title" hasCustomPrompt="1"/>
          </p:nvPr>
        </p:nvSpPr>
        <p:spPr>
          <a:xfrm>
            <a:off x="365760" y="365760"/>
            <a:ext cx="11457433"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1828800"/>
            <a:ext cx="7534656"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8211313" y="1828800"/>
            <a:ext cx="3611881"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647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4978" userDrawn="1">
          <p15:clr>
            <a:srgbClr val="FBAE40"/>
          </p15:clr>
        </p15:guide>
        <p15:guide id="4" pos="5172" userDrawn="1">
          <p15:clr>
            <a:srgbClr val="FBAE40"/>
          </p15:clr>
        </p15:guide>
        <p15:guide id="5" orient="horz" pos="3832" userDrawn="1">
          <p15:clr>
            <a:srgbClr val="FBAE40"/>
          </p15:clr>
        </p15:guide>
        <p15:guide id="6" orient="horz" pos="1152" userDrawn="1">
          <p15:clr>
            <a:srgbClr val="FBAE40"/>
          </p15:clr>
        </p15:guide>
        <p15:guide id="7" orient="horz" pos="4148"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idebar Lef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D903699-153C-AD47-95F6-16E2B30162AA}"/>
              </a:ext>
            </a:extLst>
          </p:cNvPr>
          <p:cNvSpPr>
            <a:spLocks noGrp="1"/>
          </p:cNvSpPr>
          <p:nvPr>
            <p:ph type="title" hasCustomPrompt="1"/>
          </p:nvPr>
        </p:nvSpPr>
        <p:spPr>
          <a:xfrm>
            <a:off x="365760" y="365760"/>
            <a:ext cx="11457433"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1" y="1828800"/>
            <a:ext cx="3611881"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4288535" y="1828800"/>
            <a:ext cx="7534656"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8502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userDrawn="1">
          <p15:clr>
            <a:srgbClr val="FBAE40"/>
          </p15:clr>
        </p15:guide>
        <p15:guide id="2" pos="2507" userDrawn="1">
          <p15:clr>
            <a:srgbClr val="FBAE40"/>
          </p15:clr>
        </p15:guide>
        <p15:guide id="3" orient="horz" pos="1152" userDrawn="1">
          <p15:clr>
            <a:srgbClr val="FBAE40"/>
          </p15:clr>
        </p15:guide>
        <p15:guide id="4" orient="horz" pos="3832" userDrawn="1">
          <p15:clr>
            <a:srgbClr val="FBAE40"/>
          </p15:clr>
        </p15:guide>
        <p15:guide id="5" orient="horz" pos="4148"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and Big Statement">
    <p:spTree>
      <p:nvGrpSpPr>
        <p:cNvPr id="1" name=""/>
        <p:cNvGrpSpPr/>
        <p:nvPr/>
      </p:nvGrpSpPr>
      <p:grpSpPr>
        <a:xfrm>
          <a:off x="0" y="0"/>
          <a:ext cx="0" cy="0"/>
          <a:chOff x="0" y="0"/>
          <a:chExt cx="0" cy="0"/>
        </a:xfrm>
      </p:grpSpPr>
      <p:sp>
        <p:nvSpPr>
          <p:cNvPr id="6" name="Shape">
            <a:extLst>
              <a:ext uri="{FF2B5EF4-FFF2-40B4-BE49-F238E27FC236}">
                <a16:creationId xmlns:a16="http://schemas.microsoft.com/office/drawing/2014/main" id="{89B539CA-0534-5E4A-B663-3F3275090CF1}"/>
              </a:ext>
              <a:ext uri="{C183D7F6-B498-43B3-948B-1728B52AA6E4}">
                <adec:decorative xmlns:adec="http://schemas.microsoft.com/office/drawing/2017/decorative" val="1"/>
              </a:ext>
            </a:extLst>
          </p:cNvPr>
          <p:cNvSpPr/>
          <p:nvPr userDrawn="1"/>
        </p:nvSpPr>
        <p:spPr bwMode="hidden">
          <a:xfrm>
            <a:off x="6096003" y="1"/>
            <a:ext cx="6095998" cy="6857999"/>
          </a:xfrm>
          <a:prstGeom prst="rect">
            <a:avLst/>
          </a:prstGeom>
          <a:solidFill>
            <a:srgbClr val="006E74"/>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8" name="Title 1">
            <a:extLst>
              <a:ext uri="{FF2B5EF4-FFF2-40B4-BE49-F238E27FC236}">
                <a16:creationId xmlns:a16="http://schemas.microsoft.com/office/drawing/2014/main" id="{B6F4C8E8-7E9A-224F-8714-AB4216A9C1A5}"/>
              </a:ext>
            </a:extLst>
          </p:cNvPr>
          <p:cNvSpPr>
            <a:spLocks noGrp="1"/>
          </p:cNvSpPr>
          <p:nvPr>
            <p:ph type="title" hasCustomPrompt="1"/>
          </p:nvPr>
        </p:nvSpPr>
        <p:spPr>
          <a:xfrm>
            <a:off x="365760" y="365760"/>
            <a:ext cx="5425440" cy="13716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2286000"/>
            <a:ext cx="5425440" cy="37947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hasCustomPrompt="1"/>
          </p:nvPr>
        </p:nvSpPr>
        <p:spPr>
          <a:xfrm>
            <a:off x="6400800" y="365126"/>
            <a:ext cx="5422393" cy="5715635"/>
          </a:xfrm>
        </p:spPr>
        <p:txBody>
          <a:bodyPr/>
          <a:lstStyle>
            <a:lvl1pPr marL="0" indent="0">
              <a:lnSpc>
                <a:spcPct val="90000"/>
              </a:lnSpc>
              <a:spcBef>
                <a:spcPts val="0"/>
              </a:spcBef>
              <a:buNone/>
              <a:defRPr sz="5400">
                <a:solidFill>
                  <a:schemeClr val="bg1"/>
                </a:solidFill>
              </a:defRPr>
            </a:lvl1pPr>
            <a:lvl2pPr marL="182880">
              <a:spcBef>
                <a:spcPts val="1200"/>
              </a:spcBef>
              <a:defRPr>
                <a:solidFill>
                  <a:schemeClr val="bg1"/>
                </a:solidFill>
              </a:defRPr>
            </a:lvl2pPr>
            <a:lvl3pPr marL="365760">
              <a:defRPr>
                <a:solidFill>
                  <a:schemeClr val="bg1"/>
                </a:solidFill>
              </a:defRPr>
            </a:lvl3pPr>
            <a:lvl4pPr marL="548640">
              <a:defRPr>
                <a:solidFill>
                  <a:schemeClr val="bg1"/>
                </a:solidFill>
              </a:defRPr>
            </a:lvl4pPr>
            <a:lvl5pPr marL="731520">
              <a:defRPr>
                <a:solidFill>
                  <a:schemeClr val="bg1"/>
                </a:solidFill>
              </a:defRPr>
            </a:lvl5pPr>
            <a:lvl6pPr marL="914400">
              <a:defRPr>
                <a:solidFill>
                  <a:schemeClr val="bg1"/>
                </a:solidFill>
              </a:defRPr>
            </a:lvl6pPr>
            <a:lvl7pPr marL="1097280">
              <a:defRPr>
                <a:solidFill>
                  <a:schemeClr val="bg1"/>
                </a:solidFill>
              </a:defRPr>
            </a:lvl7pPr>
            <a:lvl8pPr marL="1280160">
              <a:defRPr>
                <a:solidFill>
                  <a:schemeClr val="bg1"/>
                </a:solidFill>
              </a:defRPr>
            </a:lvl8pPr>
            <a:lvl9pPr marL="1463040">
              <a:defRPr>
                <a:solidFill>
                  <a:schemeClr val="bg1"/>
                </a:solidFill>
              </a:defRPr>
            </a:lvl9pPr>
          </a:lstStyle>
          <a:p>
            <a:pPr lvl="0"/>
            <a:r>
              <a:rPr lang="en-US"/>
              <a:t>[Big statement]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10" name="Slide Number Placeholder 10">
            <a:extLst>
              <a:ext uri="{FF2B5EF4-FFF2-40B4-BE49-F238E27FC236}">
                <a16:creationId xmlns:a16="http://schemas.microsoft.com/office/drawing/2014/main" id="{95469DE3-42AA-6A44-9155-4EF809893A46}"/>
              </a:ext>
            </a:extLst>
          </p:cNvPr>
          <p:cNvSpPr txBox="1">
            <a:spLocks/>
          </p:cNvSpPr>
          <p:nvPr userDrawn="1"/>
        </p:nvSpPr>
        <p:spPr>
          <a:xfrm>
            <a:off x="11365994" y="6317731"/>
            <a:ext cx="457200" cy="274637"/>
          </a:xfrm>
          <a:prstGeom prst="rect">
            <a:avLst/>
          </a:prstGeom>
        </p:spPr>
        <p:txBody>
          <a:bodyPr vert="horz" lIns="0" tIns="0" rIns="0" bIns="0" rtlCol="0" anchor="b" anchorCtr="0"/>
          <a:lstStyle>
            <a:defPPr>
              <a:defRPr lang="en-US"/>
            </a:defPPr>
            <a:lvl1pPr marL="0" algn="r" defTabSz="892894" rtl="0" eaLnBrk="1" latinLnBrk="0" hangingPunct="1">
              <a:defRPr sz="1000" kern="1200">
                <a:solidFill>
                  <a:schemeClr val="accent3"/>
                </a:solidFill>
                <a:latin typeface="Helvetica"/>
                <a:ea typeface="+mn-ea"/>
                <a:cs typeface="Helvetica"/>
              </a:defRPr>
            </a:lvl1pPr>
            <a:lvl2pPr marL="446447" algn="l" defTabSz="892894" rtl="0" eaLnBrk="1" latinLnBrk="0" hangingPunct="1">
              <a:defRPr sz="1700" kern="1200">
                <a:solidFill>
                  <a:schemeClr val="tx1"/>
                </a:solidFill>
                <a:latin typeface="+mn-lt"/>
                <a:ea typeface="+mn-ea"/>
                <a:cs typeface="+mn-cs"/>
              </a:defRPr>
            </a:lvl2pPr>
            <a:lvl3pPr marL="892894" algn="l" defTabSz="892894" rtl="0" eaLnBrk="1" latinLnBrk="0" hangingPunct="1">
              <a:defRPr sz="1700" kern="1200">
                <a:solidFill>
                  <a:schemeClr val="tx1"/>
                </a:solidFill>
                <a:latin typeface="+mn-lt"/>
                <a:ea typeface="+mn-ea"/>
                <a:cs typeface="+mn-cs"/>
              </a:defRPr>
            </a:lvl3pPr>
            <a:lvl4pPr marL="1339340" algn="l" defTabSz="892894" rtl="0" eaLnBrk="1" latinLnBrk="0" hangingPunct="1">
              <a:defRPr sz="1700" kern="1200">
                <a:solidFill>
                  <a:schemeClr val="tx1"/>
                </a:solidFill>
                <a:latin typeface="+mn-lt"/>
                <a:ea typeface="+mn-ea"/>
                <a:cs typeface="+mn-cs"/>
              </a:defRPr>
            </a:lvl4pPr>
            <a:lvl5pPr marL="1785787" algn="l" defTabSz="892894" rtl="0" eaLnBrk="1" latinLnBrk="0" hangingPunct="1">
              <a:defRPr sz="1700" kern="1200">
                <a:solidFill>
                  <a:schemeClr val="tx1"/>
                </a:solidFill>
                <a:latin typeface="+mn-lt"/>
                <a:ea typeface="+mn-ea"/>
                <a:cs typeface="+mn-cs"/>
              </a:defRPr>
            </a:lvl5pPr>
            <a:lvl6pPr marL="2232234" algn="l" defTabSz="892894" rtl="0" eaLnBrk="1" latinLnBrk="0" hangingPunct="1">
              <a:defRPr sz="1700" kern="1200">
                <a:solidFill>
                  <a:schemeClr val="tx1"/>
                </a:solidFill>
                <a:latin typeface="+mn-lt"/>
                <a:ea typeface="+mn-ea"/>
                <a:cs typeface="+mn-cs"/>
              </a:defRPr>
            </a:lvl6pPr>
            <a:lvl7pPr marL="2678681" algn="l" defTabSz="892894" rtl="0" eaLnBrk="1" latinLnBrk="0" hangingPunct="1">
              <a:defRPr sz="1700" kern="1200">
                <a:solidFill>
                  <a:schemeClr val="tx1"/>
                </a:solidFill>
                <a:latin typeface="+mn-lt"/>
                <a:ea typeface="+mn-ea"/>
                <a:cs typeface="+mn-cs"/>
              </a:defRPr>
            </a:lvl7pPr>
            <a:lvl8pPr marL="3125127" algn="l" defTabSz="892894" rtl="0" eaLnBrk="1" latinLnBrk="0" hangingPunct="1">
              <a:defRPr sz="1700" kern="1200">
                <a:solidFill>
                  <a:schemeClr val="tx1"/>
                </a:solidFill>
                <a:latin typeface="+mn-lt"/>
                <a:ea typeface="+mn-ea"/>
                <a:cs typeface="+mn-cs"/>
              </a:defRPr>
            </a:lvl8pPr>
            <a:lvl9pPr marL="3571574" algn="l" defTabSz="892894" rtl="0" eaLnBrk="1" latinLnBrk="0" hangingPunct="1">
              <a:defRPr sz="1700" kern="1200">
                <a:solidFill>
                  <a:schemeClr val="tx1"/>
                </a:solidFill>
                <a:latin typeface="+mn-lt"/>
                <a:ea typeface="+mn-ea"/>
                <a:cs typeface="+mn-cs"/>
              </a:defRPr>
            </a:lvl9pPr>
          </a:lstStyle>
          <a:p>
            <a:pPr algn="r"/>
            <a:r>
              <a:rPr lang="en-US" sz="800">
                <a:solidFill>
                  <a:schemeClr val="bg1"/>
                </a:solidFill>
                <a:latin typeface="+mn-lt"/>
                <a:cs typeface="Trebuchet MS"/>
              </a:rPr>
              <a:t> </a:t>
            </a:r>
            <a:fld id="{110FD68B-4EE4-9D43-89F2-B87D6C9CEE3A}" type="slidenum">
              <a:rPr lang="en-US" sz="800" smtClean="0">
                <a:solidFill>
                  <a:schemeClr val="bg1"/>
                </a:solidFill>
                <a:latin typeface="+mn-lt"/>
                <a:cs typeface="Trebuchet MS"/>
              </a:rPr>
              <a:pPr algn="r"/>
              <a:t>‹#›</a:t>
            </a:fld>
            <a:endParaRPr lang="en-US" sz="800">
              <a:solidFill>
                <a:schemeClr val="bg1"/>
              </a:solidFill>
              <a:latin typeface="+mn-lt"/>
              <a:cs typeface="Trebuchet MS"/>
            </a:endParaRPr>
          </a:p>
        </p:txBody>
      </p:sp>
    </p:spTree>
    <p:extLst>
      <p:ext uri="{BB962C8B-B14F-4D97-AF65-F5344CB8AC3E}">
        <p14:creationId xmlns:p14="http://schemas.microsoft.com/office/powerpoint/2010/main" val="3410405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648" userDrawn="1">
          <p15:clr>
            <a:srgbClr val="FBAE40"/>
          </p15:clr>
        </p15:guide>
        <p15:guide id="2" pos="4032" userDrawn="1">
          <p15:clr>
            <a:srgbClr val="FBAE40"/>
          </p15:clr>
        </p15:guide>
        <p15:guide id="3" orient="horz" pos="3832" userDrawn="1">
          <p15:clr>
            <a:srgbClr val="FBAE40"/>
          </p15:clr>
        </p15:guide>
        <p15:guide id="4" orient="horz" pos="1440" userDrawn="1">
          <p15:clr>
            <a:srgbClr val="FBAE40"/>
          </p15:clr>
        </p15:guide>
        <p15:guide id="5" orient="horz" pos="4148" userDrawn="1">
          <p15:clr>
            <a:srgbClr val="FBAE40"/>
          </p15:clr>
        </p15:guide>
        <p15:guide id="6"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ig Statement">
    <p:bg>
      <p:bgPr>
        <a:solidFill>
          <a:srgbClr val="231F20"/>
        </a:solidFill>
        <a:effectLst/>
      </p:bgPr>
    </p:bg>
    <p:spTree>
      <p:nvGrpSpPr>
        <p:cNvPr id="1" name=""/>
        <p:cNvGrpSpPr/>
        <p:nvPr/>
      </p:nvGrpSpPr>
      <p:grpSpPr>
        <a:xfrm>
          <a:off x="0" y="0"/>
          <a:ext cx="0" cy="0"/>
          <a:chOff x="0" y="0"/>
          <a:chExt cx="0" cy="0"/>
        </a:xfrm>
      </p:grpSpPr>
      <p:sp>
        <p:nvSpPr>
          <p:cNvPr id="3" name="Content Placeholder 1">
            <a:extLst>
              <a:ext uri="{FF2B5EF4-FFF2-40B4-BE49-F238E27FC236}">
                <a16:creationId xmlns:a16="http://schemas.microsoft.com/office/drawing/2014/main" id="{58BCB52D-820B-4886-993D-F1BD3CE0A1BF}"/>
              </a:ext>
            </a:extLst>
          </p:cNvPr>
          <p:cNvSpPr>
            <a:spLocks noGrp="1"/>
          </p:cNvSpPr>
          <p:nvPr>
            <p:ph idx="1" hasCustomPrompt="1"/>
          </p:nvPr>
        </p:nvSpPr>
        <p:spPr>
          <a:xfrm>
            <a:off x="365124" y="365126"/>
            <a:ext cx="8503920" cy="5715635"/>
          </a:xfrm>
        </p:spPr>
        <p:txBody>
          <a:bodyPr/>
          <a:lstStyle>
            <a:lvl1pPr marL="0" indent="0">
              <a:lnSpc>
                <a:spcPct val="90000"/>
              </a:lnSpc>
              <a:spcBef>
                <a:spcPts val="0"/>
              </a:spcBef>
              <a:buFontTx/>
              <a:buNone/>
              <a:defRPr sz="5400" b="0" spc="0" baseline="0">
                <a:solidFill>
                  <a:schemeClr val="tx1"/>
                </a:solidFill>
                <a:latin typeface="+mn-lt"/>
              </a:defRPr>
            </a:lvl1pPr>
            <a:lvl2pPr marL="182880">
              <a:spcBef>
                <a:spcPts val="1200"/>
              </a:spcBef>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[Big statement]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Tree>
    <p:extLst>
      <p:ext uri="{BB962C8B-B14F-4D97-AF65-F5344CB8AC3E}">
        <p14:creationId xmlns:p14="http://schemas.microsoft.com/office/powerpoint/2010/main" val="38330807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832" userDrawn="1">
          <p15:clr>
            <a:srgbClr val="FBAE40"/>
          </p15:clr>
        </p15:guide>
        <p15:guide id="4" orient="horz" pos="4148" userDrawn="1">
          <p15:clr>
            <a:srgbClr val="FBAE40"/>
          </p15:clr>
        </p15:guide>
        <p15:guide id="5" pos="5588"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Statement and Photo">
    <p:bg>
      <p:bgPr>
        <a:solidFill>
          <a:srgbClr val="231F20"/>
        </a:solidFill>
        <a:effectLst/>
      </p:bgPr>
    </p:bg>
    <p:spTree>
      <p:nvGrpSpPr>
        <p:cNvPr id="1" name=""/>
        <p:cNvGrpSpPr/>
        <p:nvPr/>
      </p:nvGrpSpPr>
      <p:grpSpPr>
        <a:xfrm>
          <a:off x="0" y="0"/>
          <a:ext cx="0" cy="0"/>
          <a:chOff x="0" y="0"/>
          <a:chExt cx="0" cy="0"/>
        </a:xfrm>
      </p:grpSpPr>
      <p:sp>
        <p:nvSpPr>
          <p:cNvPr id="3" name="Content Placeholder 1">
            <a:extLst>
              <a:ext uri="{FF2B5EF4-FFF2-40B4-BE49-F238E27FC236}">
                <a16:creationId xmlns:a16="http://schemas.microsoft.com/office/drawing/2014/main" id="{58BCB52D-820B-4886-993D-F1BD3CE0A1BF}"/>
              </a:ext>
            </a:extLst>
          </p:cNvPr>
          <p:cNvSpPr>
            <a:spLocks noGrp="1"/>
          </p:cNvSpPr>
          <p:nvPr>
            <p:ph idx="1" hasCustomPrompt="1"/>
          </p:nvPr>
        </p:nvSpPr>
        <p:spPr>
          <a:xfrm>
            <a:off x="365125" y="365126"/>
            <a:ext cx="5578476" cy="5715635"/>
          </a:xfrm>
        </p:spPr>
        <p:txBody>
          <a:bodyPr/>
          <a:lstStyle>
            <a:lvl1pPr marL="0" indent="0">
              <a:lnSpc>
                <a:spcPct val="90000"/>
              </a:lnSpc>
              <a:spcBef>
                <a:spcPts val="0"/>
              </a:spcBef>
              <a:buFontTx/>
              <a:buNone/>
              <a:defRPr sz="5400" b="0" spc="0" baseline="0">
                <a:solidFill>
                  <a:schemeClr val="tx1"/>
                </a:solidFill>
                <a:latin typeface="+mn-lt"/>
              </a:defRPr>
            </a:lvl1pPr>
            <a:lvl2pPr marL="182880">
              <a:spcBef>
                <a:spcPts val="1200"/>
              </a:spcBef>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[Big statement]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8" name="Picture Placeholder 2">
            <a:extLst>
              <a:ext uri="{FF2B5EF4-FFF2-40B4-BE49-F238E27FC236}">
                <a16:creationId xmlns:a16="http://schemas.microsoft.com/office/drawing/2014/main" id="{85703ED2-2085-054E-9C34-0E934DFAD104}"/>
              </a:ext>
            </a:extLst>
          </p:cNvPr>
          <p:cNvSpPr>
            <a:spLocks noGrp="1"/>
          </p:cNvSpPr>
          <p:nvPr>
            <p:ph type="pic" sz="quarter" idx="13" hasCustomPrompt="1"/>
          </p:nvPr>
        </p:nvSpPr>
        <p:spPr>
          <a:xfrm>
            <a:off x="6245225" y="2880360"/>
            <a:ext cx="5578475" cy="3200400"/>
          </a:xfrm>
          <a:solidFill>
            <a:srgbClr val="7A7480"/>
          </a:solidFill>
        </p:spPr>
        <p:txBody>
          <a:bodyPr anchor="ctr" anchorCtr="0">
            <a:normAutofit/>
          </a:bodyPr>
          <a:lstStyle>
            <a:lvl1pPr marL="0" indent="0" algn="ctr">
              <a:buFontTx/>
              <a:buNone/>
              <a:defRPr sz="1200">
                <a:solidFill>
                  <a:schemeClr val="tx1"/>
                </a:solidFill>
              </a:defRPr>
            </a:lvl1pPr>
          </a:lstStyle>
          <a:p>
            <a:r>
              <a:rPr lang="en-US"/>
              <a:t>[Click icon to insert photo]</a:t>
            </a:r>
          </a:p>
        </p:txBody>
      </p:sp>
    </p:spTree>
    <p:extLst>
      <p:ext uri="{BB962C8B-B14F-4D97-AF65-F5344CB8AC3E}">
        <p14:creationId xmlns:p14="http://schemas.microsoft.com/office/powerpoint/2010/main" val="13259621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832" userDrawn="1">
          <p15:clr>
            <a:srgbClr val="FBAE40"/>
          </p15:clr>
        </p15:guide>
        <p15:guide id="4" orient="horz" pos="4148" userDrawn="1">
          <p15:clr>
            <a:srgbClr val="FBAE40"/>
          </p15:clr>
        </p15:guide>
        <p15:guide id="5" pos="3744" userDrawn="1">
          <p15:clr>
            <a:srgbClr val="FBAE40"/>
          </p15:clr>
        </p15:guide>
        <p15:guide id="6" pos="393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matrix slide ">
    <p:bg>
      <p:bgPr>
        <a:solidFill>
          <a:srgbClr val="231F20"/>
        </a:solidFill>
        <a:effectLst/>
      </p:bgPr>
    </p:bg>
    <p:spTree>
      <p:nvGrpSpPr>
        <p:cNvPr id="1" name=""/>
        <p:cNvGrpSpPr/>
        <p:nvPr/>
      </p:nvGrpSpPr>
      <p:grpSpPr>
        <a:xfrm>
          <a:off x="0" y="0"/>
          <a:ext cx="0" cy="0"/>
          <a:chOff x="0" y="0"/>
          <a:chExt cx="0" cy="0"/>
        </a:xfrm>
      </p:grpSpPr>
      <p:sp>
        <p:nvSpPr>
          <p:cNvPr id="36" name="Shape 254">
            <a:extLst>
              <a:ext uri="{FF2B5EF4-FFF2-40B4-BE49-F238E27FC236}">
                <a16:creationId xmlns:a16="http://schemas.microsoft.com/office/drawing/2014/main" id="{3654D345-857C-AD48-BF41-7384F4B8FC7E}"/>
              </a:ext>
            </a:extLst>
          </p:cNvPr>
          <p:cNvSpPr/>
          <p:nvPr userDrawn="1"/>
        </p:nvSpPr>
        <p:spPr>
          <a:xfrm>
            <a:off x="5266397" y="3054045"/>
            <a:ext cx="1665744" cy="1665742"/>
          </a:xfrm>
          <a:prstGeom prst="rect">
            <a:avLst/>
          </a:prstGeom>
          <a:solidFill>
            <a:schemeClr val="tx2"/>
          </a:solidFill>
          <a:ln w="0" cap="flat">
            <a:noFill/>
            <a:miter lim="127000"/>
          </a:ln>
        </p:spPr>
        <p:style>
          <a:lnRef idx="0">
            <a:srgbClr val="000000">
              <a:alpha val="0"/>
            </a:srgbClr>
          </a:lnRef>
          <a:fillRef idx="1">
            <a:srgbClr val="F0F0F2"/>
          </a:fillRef>
          <a:effectRef idx="0">
            <a:scrgbClr r="0" g="0" b="0"/>
          </a:effectRef>
          <a:fontRef idx="none"/>
        </p:style>
        <p:txBody>
          <a:bodyPr/>
          <a:lstStyle/>
          <a:p>
            <a:endParaRPr lang="en-US" sz="800">
              <a:latin typeface="Arial" panose="020B0604020202020204" pitchFamily="34" charset="0"/>
              <a:cs typeface="Arial" panose="020B0604020202020204" pitchFamily="34" charset="0"/>
            </a:endParaRPr>
          </a:p>
        </p:txBody>
      </p:sp>
      <p:grpSp>
        <p:nvGrpSpPr>
          <p:cNvPr id="15" name="Group 14">
            <a:extLst>
              <a:ext uri="{FF2B5EF4-FFF2-40B4-BE49-F238E27FC236}">
                <a16:creationId xmlns:a16="http://schemas.microsoft.com/office/drawing/2014/main" id="{07DD0EA4-E8C6-6144-8A55-68EC0BD75623}"/>
              </a:ext>
            </a:extLst>
          </p:cNvPr>
          <p:cNvGrpSpPr/>
          <p:nvPr userDrawn="1"/>
        </p:nvGrpSpPr>
        <p:grpSpPr>
          <a:xfrm>
            <a:off x="4276117" y="2272177"/>
            <a:ext cx="3634508" cy="3229764"/>
            <a:chOff x="4523760" y="2165131"/>
            <a:chExt cx="3139218" cy="3300132"/>
          </a:xfrm>
        </p:grpSpPr>
        <p:grpSp>
          <p:nvGrpSpPr>
            <p:cNvPr id="16" name="Group 15">
              <a:extLst>
                <a:ext uri="{FF2B5EF4-FFF2-40B4-BE49-F238E27FC236}">
                  <a16:creationId xmlns:a16="http://schemas.microsoft.com/office/drawing/2014/main" id="{12CE0F8A-9749-2841-ADE4-5DABA3F59900}"/>
                </a:ext>
              </a:extLst>
            </p:cNvPr>
            <p:cNvGrpSpPr/>
            <p:nvPr/>
          </p:nvGrpSpPr>
          <p:grpSpPr>
            <a:xfrm rot="10800000">
              <a:off x="6616255" y="2165131"/>
              <a:ext cx="1046723" cy="3300132"/>
              <a:chOff x="5319301" y="2165131"/>
              <a:chExt cx="1046723" cy="3300132"/>
            </a:xfrm>
          </p:grpSpPr>
          <p:sp>
            <p:nvSpPr>
              <p:cNvPr id="23" name="Freeform 22">
                <a:extLst>
                  <a:ext uri="{FF2B5EF4-FFF2-40B4-BE49-F238E27FC236}">
                    <a16:creationId xmlns:a16="http://schemas.microsoft.com/office/drawing/2014/main" id="{C098769E-92CD-8F41-93BC-58F6E171AF4C}"/>
                  </a:ext>
                </a:extLst>
              </p:cNvPr>
              <p:cNvSpPr/>
              <p:nvPr/>
            </p:nvSpPr>
            <p:spPr>
              <a:xfrm>
                <a:off x="5319301" y="2165131"/>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sz="1800"/>
              </a:p>
            </p:txBody>
          </p:sp>
          <p:sp>
            <p:nvSpPr>
              <p:cNvPr id="24" name="Freeform 23">
                <a:extLst>
                  <a:ext uri="{FF2B5EF4-FFF2-40B4-BE49-F238E27FC236}">
                    <a16:creationId xmlns:a16="http://schemas.microsoft.com/office/drawing/2014/main" id="{8C7E4065-7786-324C-81B7-8A3F60B60784}"/>
                  </a:ext>
                </a:extLst>
              </p:cNvPr>
              <p:cNvSpPr/>
              <p:nvPr/>
            </p:nvSpPr>
            <p:spPr>
              <a:xfrm flipV="1">
                <a:off x="5319301" y="4729539"/>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sz="1800"/>
              </a:p>
            </p:txBody>
          </p:sp>
        </p:grpSp>
        <p:grpSp>
          <p:nvGrpSpPr>
            <p:cNvPr id="17" name="Group 16">
              <a:extLst>
                <a:ext uri="{FF2B5EF4-FFF2-40B4-BE49-F238E27FC236}">
                  <a16:creationId xmlns:a16="http://schemas.microsoft.com/office/drawing/2014/main" id="{43891A5D-A47C-CE46-9D89-BC4054326B32}"/>
                </a:ext>
              </a:extLst>
            </p:cNvPr>
            <p:cNvGrpSpPr/>
            <p:nvPr/>
          </p:nvGrpSpPr>
          <p:grpSpPr>
            <a:xfrm>
              <a:off x="4523760" y="2165131"/>
              <a:ext cx="3139218" cy="3300132"/>
              <a:chOff x="4523760" y="2165131"/>
              <a:chExt cx="3139218" cy="3300132"/>
            </a:xfrm>
          </p:grpSpPr>
          <p:sp>
            <p:nvSpPr>
              <p:cNvPr id="18" name="Freeform 17">
                <a:extLst>
                  <a:ext uri="{FF2B5EF4-FFF2-40B4-BE49-F238E27FC236}">
                    <a16:creationId xmlns:a16="http://schemas.microsoft.com/office/drawing/2014/main" id="{2AAE9772-3782-544A-ACF3-536CB51CB024}"/>
                  </a:ext>
                </a:extLst>
              </p:cNvPr>
              <p:cNvSpPr/>
              <p:nvPr/>
            </p:nvSpPr>
            <p:spPr>
              <a:xfrm>
                <a:off x="4523760" y="2165131"/>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sz="1800"/>
              </a:p>
            </p:txBody>
          </p:sp>
          <p:sp>
            <p:nvSpPr>
              <p:cNvPr id="19" name="Freeform 18">
                <a:extLst>
                  <a:ext uri="{FF2B5EF4-FFF2-40B4-BE49-F238E27FC236}">
                    <a16:creationId xmlns:a16="http://schemas.microsoft.com/office/drawing/2014/main" id="{78CE2C25-6F54-8747-B804-56A15454E2FC}"/>
                  </a:ext>
                </a:extLst>
              </p:cNvPr>
              <p:cNvSpPr/>
              <p:nvPr/>
            </p:nvSpPr>
            <p:spPr>
              <a:xfrm flipV="1">
                <a:off x="4523760" y="4729539"/>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sz="1800"/>
              </a:p>
            </p:txBody>
          </p:sp>
          <p:grpSp>
            <p:nvGrpSpPr>
              <p:cNvPr id="20" name="Group 19">
                <a:extLst>
                  <a:ext uri="{FF2B5EF4-FFF2-40B4-BE49-F238E27FC236}">
                    <a16:creationId xmlns:a16="http://schemas.microsoft.com/office/drawing/2014/main" id="{E8CEF591-02C0-5A4E-9D30-BF8404CB082A}"/>
                  </a:ext>
                </a:extLst>
              </p:cNvPr>
              <p:cNvGrpSpPr/>
              <p:nvPr/>
            </p:nvGrpSpPr>
            <p:grpSpPr>
              <a:xfrm>
                <a:off x="4523760" y="3772576"/>
                <a:ext cx="3139218" cy="0"/>
                <a:chOff x="4523760" y="3772576"/>
                <a:chExt cx="3139218" cy="0"/>
              </a:xfrm>
            </p:grpSpPr>
            <p:cxnSp>
              <p:nvCxnSpPr>
                <p:cNvPr id="21" name="Straight Connector 20">
                  <a:extLst>
                    <a:ext uri="{FF2B5EF4-FFF2-40B4-BE49-F238E27FC236}">
                      <a16:creationId xmlns:a16="http://schemas.microsoft.com/office/drawing/2014/main" id="{12974C4C-126A-9B4C-BB85-E4588AC80AE5}"/>
                    </a:ext>
                  </a:extLst>
                </p:cNvPr>
                <p:cNvCxnSpPr>
                  <a:cxnSpLocks/>
                </p:cNvCxnSpPr>
                <p:nvPr/>
              </p:nvCxnSpPr>
              <p:spPr>
                <a:xfrm flipH="1">
                  <a:off x="4523760" y="3772576"/>
                  <a:ext cx="496163" cy="0"/>
                </a:xfrm>
                <a:prstGeom prst="line">
                  <a:avLst/>
                </a:prstGeom>
                <a:noFill/>
                <a:ln w="12700">
                  <a:solidFill>
                    <a:schemeClr val="tx1"/>
                  </a:solidFill>
                </a:ln>
              </p:spPr>
              <p:style>
                <a:lnRef idx="0">
                  <a:schemeClr val="accent1"/>
                </a:lnRef>
                <a:fillRef idx="1">
                  <a:schemeClr val="accent1"/>
                </a:fillRef>
                <a:effectRef idx="0">
                  <a:srgbClr val="000000"/>
                </a:effectRef>
                <a:fontRef idx="minor">
                  <a:schemeClr val="bg1"/>
                </a:fontRef>
              </p:style>
            </p:cxnSp>
            <p:cxnSp>
              <p:nvCxnSpPr>
                <p:cNvPr id="22" name="Straight Connector 21">
                  <a:extLst>
                    <a:ext uri="{FF2B5EF4-FFF2-40B4-BE49-F238E27FC236}">
                      <a16:creationId xmlns:a16="http://schemas.microsoft.com/office/drawing/2014/main" id="{3889D689-652E-AA41-93D0-8D00C6D2E752}"/>
                    </a:ext>
                  </a:extLst>
                </p:cNvPr>
                <p:cNvCxnSpPr>
                  <a:cxnSpLocks/>
                </p:cNvCxnSpPr>
                <p:nvPr/>
              </p:nvCxnSpPr>
              <p:spPr>
                <a:xfrm flipH="1">
                  <a:off x="7166815" y="3772576"/>
                  <a:ext cx="496163" cy="0"/>
                </a:xfrm>
                <a:prstGeom prst="line">
                  <a:avLst/>
                </a:prstGeom>
                <a:noFill/>
                <a:ln w="12700">
                  <a:solidFill>
                    <a:schemeClr val="tx1"/>
                  </a:solidFill>
                </a:ln>
              </p:spPr>
              <p:style>
                <a:lnRef idx="0">
                  <a:schemeClr val="accent1"/>
                </a:lnRef>
                <a:fillRef idx="1">
                  <a:schemeClr val="accent1"/>
                </a:fillRef>
                <a:effectRef idx="0">
                  <a:srgbClr val="000000"/>
                </a:effectRef>
                <a:fontRef idx="minor">
                  <a:schemeClr val="bg1"/>
                </a:fontRef>
              </p:style>
            </p:cxnSp>
          </p:grpSp>
        </p:grpSp>
      </p:grpSp>
      <p:sp>
        <p:nvSpPr>
          <p:cNvPr id="25" name="Title 1">
            <a:extLst>
              <a:ext uri="{FF2B5EF4-FFF2-40B4-BE49-F238E27FC236}">
                <a16:creationId xmlns:a16="http://schemas.microsoft.com/office/drawing/2014/main" id="{7C8CF3D2-BEBA-C349-B2D6-0B549233818C}"/>
              </a:ext>
            </a:extLst>
          </p:cNvPr>
          <p:cNvSpPr>
            <a:spLocks noGrp="1"/>
          </p:cNvSpPr>
          <p:nvPr>
            <p:ph type="title" hasCustomPrompt="1"/>
          </p:nvPr>
        </p:nvSpPr>
        <p:spPr>
          <a:xfrm>
            <a:off x="365760" y="365760"/>
            <a:ext cx="11457433" cy="914400"/>
          </a:xfrm>
        </p:spPr>
        <p:txBody>
          <a:bodyPr/>
          <a:lstStyle/>
          <a:p>
            <a:r>
              <a:rPr lang="en-US"/>
              <a:t>[Slide title]</a:t>
            </a:r>
          </a:p>
        </p:txBody>
      </p:sp>
      <p:sp>
        <p:nvSpPr>
          <p:cNvPr id="28" name="Text Placeholder 3">
            <a:extLst>
              <a:ext uri="{FF2B5EF4-FFF2-40B4-BE49-F238E27FC236}">
                <a16:creationId xmlns:a16="http://schemas.microsoft.com/office/drawing/2014/main" id="{722AE925-73E6-1E40-B1D3-2D4167D79D3C}"/>
              </a:ext>
            </a:extLst>
          </p:cNvPr>
          <p:cNvSpPr>
            <a:spLocks noGrp="1"/>
          </p:cNvSpPr>
          <p:nvPr>
            <p:ph type="body" sz="quarter" idx="14" hasCustomPrompt="1"/>
          </p:nvPr>
        </p:nvSpPr>
        <p:spPr>
          <a:xfrm>
            <a:off x="1326516" y="2011680"/>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9" name="Text Placeholder 3">
            <a:extLst>
              <a:ext uri="{FF2B5EF4-FFF2-40B4-BE49-F238E27FC236}">
                <a16:creationId xmlns:a16="http://schemas.microsoft.com/office/drawing/2014/main" id="{D8198605-B885-9A41-8D8A-D035A91904C0}"/>
              </a:ext>
            </a:extLst>
          </p:cNvPr>
          <p:cNvSpPr>
            <a:spLocks noGrp="1"/>
          </p:cNvSpPr>
          <p:nvPr>
            <p:ph type="body" sz="quarter" idx="15" hasCustomPrompt="1"/>
          </p:nvPr>
        </p:nvSpPr>
        <p:spPr>
          <a:xfrm>
            <a:off x="1310458" y="3501656"/>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0" name="Text Placeholder 3">
            <a:extLst>
              <a:ext uri="{FF2B5EF4-FFF2-40B4-BE49-F238E27FC236}">
                <a16:creationId xmlns:a16="http://schemas.microsoft.com/office/drawing/2014/main" id="{6129372C-1EEE-8D46-8BE0-E15A7B7EE08C}"/>
              </a:ext>
            </a:extLst>
          </p:cNvPr>
          <p:cNvSpPr>
            <a:spLocks noGrp="1"/>
          </p:cNvSpPr>
          <p:nvPr>
            <p:ph type="body" sz="quarter" idx="16" hasCustomPrompt="1"/>
          </p:nvPr>
        </p:nvSpPr>
        <p:spPr>
          <a:xfrm>
            <a:off x="1310458" y="4991632"/>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1" name="Text Placeholder 3">
            <a:extLst>
              <a:ext uri="{FF2B5EF4-FFF2-40B4-BE49-F238E27FC236}">
                <a16:creationId xmlns:a16="http://schemas.microsoft.com/office/drawing/2014/main" id="{59053C17-DAF2-5640-99DA-51CFD6E4D740}"/>
              </a:ext>
            </a:extLst>
          </p:cNvPr>
          <p:cNvSpPr>
            <a:spLocks noGrp="1"/>
          </p:cNvSpPr>
          <p:nvPr>
            <p:ph type="body" sz="quarter" idx="17" hasCustomPrompt="1"/>
          </p:nvPr>
        </p:nvSpPr>
        <p:spPr>
          <a:xfrm>
            <a:off x="8281592" y="2011680"/>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2" name="Text Placeholder 3">
            <a:extLst>
              <a:ext uri="{FF2B5EF4-FFF2-40B4-BE49-F238E27FC236}">
                <a16:creationId xmlns:a16="http://schemas.microsoft.com/office/drawing/2014/main" id="{B430F098-CBE4-764A-8AFE-7AE021AD1D23}"/>
              </a:ext>
            </a:extLst>
          </p:cNvPr>
          <p:cNvSpPr>
            <a:spLocks noGrp="1"/>
          </p:cNvSpPr>
          <p:nvPr>
            <p:ph type="body" sz="quarter" idx="18" hasCustomPrompt="1"/>
          </p:nvPr>
        </p:nvSpPr>
        <p:spPr>
          <a:xfrm>
            <a:off x="8265533" y="3501656"/>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3" name="Text Placeholder 3">
            <a:extLst>
              <a:ext uri="{FF2B5EF4-FFF2-40B4-BE49-F238E27FC236}">
                <a16:creationId xmlns:a16="http://schemas.microsoft.com/office/drawing/2014/main" id="{F8F3784F-29C6-2A4E-8652-9006987E615A}"/>
              </a:ext>
            </a:extLst>
          </p:cNvPr>
          <p:cNvSpPr>
            <a:spLocks noGrp="1"/>
          </p:cNvSpPr>
          <p:nvPr>
            <p:ph type="body" sz="quarter" idx="19" hasCustomPrompt="1"/>
          </p:nvPr>
        </p:nvSpPr>
        <p:spPr>
          <a:xfrm>
            <a:off x="8265533" y="4991632"/>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4" name="Text Placeholder 3">
            <a:extLst>
              <a:ext uri="{FF2B5EF4-FFF2-40B4-BE49-F238E27FC236}">
                <a16:creationId xmlns:a16="http://schemas.microsoft.com/office/drawing/2014/main" id="{486FE411-AEA1-074C-8E1E-AB726E404A6D}"/>
              </a:ext>
            </a:extLst>
          </p:cNvPr>
          <p:cNvSpPr>
            <a:spLocks noGrp="1"/>
          </p:cNvSpPr>
          <p:nvPr>
            <p:ph type="body" sz="quarter" idx="20" hasCustomPrompt="1"/>
          </p:nvPr>
        </p:nvSpPr>
        <p:spPr>
          <a:xfrm>
            <a:off x="5414264" y="3429716"/>
            <a:ext cx="1370014" cy="914400"/>
          </a:xfrm>
        </p:spPr>
        <p:txBody>
          <a:bodyPr anchor="ctr" anchorCtr="0">
            <a:noAutofit/>
          </a:bodyPr>
          <a:lstStyle>
            <a:lvl1pPr marL="0" indent="0" algn="ctr">
              <a:spcBef>
                <a:spcPts val="0"/>
              </a:spcBef>
              <a:buFontTx/>
              <a:buNone/>
              <a:defRPr sz="1600" b="1">
                <a:solidFill>
                  <a:schemeClr val="bg1"/>
                </a:solidFill>
              </a:defRPr>
            </a:lvl1pPr>
            <a:lvl2pPr marL="0" indent="0" algn="ctr">
              <a:spcBef>
                <a:spcPts val="0"/>
              </a:spcBef>
              <a:buFontTx/>
              <a:buNone/>
              <a:defRPr sz="1400">
                <a:solidFill>
                  <a:schemeClr val="bg1"/>
                </a:solidFill>
              </a:defRPr>
            </a:lvl2pPr>
            <a:lvl3pPr marL="0" indent="0" algn="l">
              <a:spcBef>
                <a:spcPts val="0"/>
              </a:spcBef>
              <a:buFontTx/>
              <a:buNone/>
              <a:defRPr sz="1400">
                <a:solidFill>
                  <a:schemeClr val="bg1"/>
                </a:solidFill>
              </a:defRPr>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p:txBody>
      </p:sp>
      <p:sp>
        <p:nvSpPr>
          <p:cNvPr id="35" name="Text Placeholder 3">
            <a:extLst>
              <a:ext uri="{FF2B5EF4-FFF2-40B4-BE49-F238E27FC236}">
                <a16:creationId xmlns:a16="http://schemas.microsoft.com/office/drawing/2014/main" id="{0127D421-D043-2348-8234-BD3E2C07B56B}"/>
              </a:ext>
            </a:extLst>
          </p:cNvPr>
          <p:cNvSpPr>
            <a:spLocks noGrp="1"/>
          </p:cNvSpPr>
          <p:nvPr>
            <p:ph type="body" sz="quarter" idx="21" hasCustomPrompt="1"/>
          </p:nvPr>
        </p:nvSpPr>
        <p:spPr>
          <a:xfrm>
            <a:off x="4795293" y="1485320"/>
            <a:ext cx="2601417" cy="526236"/>
          </a:xfrm>
        </p:spPr>
        <p:txBody>
          <a:bodyPr anchor="ctr" anchorCtr="0">
            <a:noAutofit/>
          </a:bodyPr>
          <a:lstStyle>
            <a:lvl1pPr marL="0" indent="0" algn="ctr">
              <a:spcBef>
                <a:spcPts val="0"/>
              </a:spcBef>
              <a:buFontTx/>
              <a:buNone/>
              <a:defRPr sz="1600" b="1">
                <a:solidFill>
                  <a:schemeClr val="tx1"/>
                </a:solidFill>
              </a:defRPr>
            </a:lvl1pPr>
            <a:lvl2pPr marL="0" indent="0" algn="ctr">
              <a:spcBef>
                <a:spcPts val="0"/>
              </a:spcBef>
              <a:buFontTx/>
              <a:buNone/>
              <a:defRPr sz="1400">
                <a:solidFill>
                  <a:schemeClr val="tx1"/>
                </a:solidFill>
              </a:defRPr>
            </a:lvl2pPr>
            <a:lvl3pPr marL="0" indent="0" algn="l">
              <a:spcBef>
                <a:spcPts val="0"/>
              </a:spcBef>
              <a:buFontTx/>
              <a:buNone/>
              <a:defRPr sz="1400">
                <a:solidFill>
                  <a:schemeClr val="bg1"/>
                </a:solidFill>
              </a:defRPr>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p:txBody>
      </p:sp>
    </p:spTree>
    <p:extLst>
      <p:ext uri="{BB962C8B-B14F-4D97-AF65-F5344CB8AC3E}">
        <p14:creationId xmlns:p14="http://schemas.microsoft.com/office/powerpoint/2010/main" val="12653524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832" userDrawn="1">
          <p15:clr>
            <a:srgbClr val="FBAE40"/>
          </p15:clr>
        </p15:guide>
        <p15:guide id="4" orient="horz" pos="4148" userDrawn="1">
          <p15:clr>
            <a:srgbClr val="FBAE40"/>
          </p15:clr>
        </p15:guide>
        <p15:guide id="5" pos="5588"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hite matrix">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3DAF5ADD-F8F2-F343-8BFE-07BA26E6706E}"/>
              </a:ext>
            </a:extLst>
          </p:cNvPr>
          <p:cNvSpPr/>
          <p:nvPr userDrawn="1"/>
        </p:nvSpPr>
        <p:spPr>
          <a:xfrm>
            <a:off x="8077012" y="3284426"/>
            <a:ext cx="2965621"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30" name="Rectangle 29">
            <a:extLst>
              <a:ext uri="{FF2B5EF4-FFF2-40B4-BE49-F238E27FC236}">
                <a16:creationId xmlns:a16="http://schemas.microsoft.com/office/drawing/2014/main" id="{17D3E450-F0B4-AE4F-A018-48E5825AD249}"/>
              </a:ext>
            </a:extLst>
          </p:cNvPr>
          <p:cNvSpPr/>
          <p:nvPr userDrawn="1"/>
        </p:nvSpPr>
        <p:spPr>
          <a:xfrm>
            <a:off x="8077012" y="4791950"/>
            <a:ext cx="2965621"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31" name="Rectangle 30">
            <a:extLst>
              <a:ext uri="{FF2B5EF4-FFF2-40B4-BE49-F238E27FC236}">
                <a16:creationId xmlns:a16="http://schemas.microsoft.com/office/drawing/2014/main" id="{EB2F3EF2-AD8F-BA42-80FD-6B2B75404CBE}"/>
              </a:ext>
            </a:extLst>
          </p:cNvPr>
          <p:cNvSpPr/>
          <p:nvPr userDrawn="1"/>
        </p:nvSpPr>
        <p:spPr>
          <a:xfrm>
            <a:off x="8077012" y="1813972"/>
            <a:ext cx="2965621"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27" name="Rectangle 26">
            <a:extLst>
              <a:ext uri="{FF2B5EF4-FFF2-40B4-BE49-F238E27FC236}">
                <a16:creationId xmlns:a16="http://schemas.microsoft.com/office/drawing/2014/main" id="{A939AD89-F192-FF4C-9FDE-8CDC37E3A118}"/>
              </a:ext>
            </a:extLst>
          </p:cNvPr>
          <p:cNvSpPr/>
          <p:nvPr userDrawn="1"/>
        </p:nvSpPr>
        <p:spPr>
          <a:xfrm>
            <a:off x="1169584" y="3284426"/>
            <a:ext cx="2965621"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28" name="Rectangle 27">
            <a:extLst>
              <a:ext uri="{FF2B5EF4-FFF2-40B4-BE49-F238E27FC236}">
                <a16:creationId xmlns:a16="http://schemas.microsoft.com/office/drawing/2014/main" id="{0F78E8BA-7299-5B4B-90EF-16DDCFF61B65}"/>
              </a:ext>
            </a:extLst>
          </p:cNvPr>
          <p:cNvSpPr/>
          <p:nvPr userDrawn="1"/>
        </p:nvSpPr>
        <p:spPr>
          <a:xfrm>
            <a:off x="1169584" y="4791950"/>
            <a:ext cx="2965621"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2" name="Rectangle 1">
            <a:extLst>
              <a:ext uri="{FF2B5EF4-FFF2-40B4-BE49-F238E27FC236}">
                <a16:creationId xmlns:a16="http://schemas.microsoft.com/office/drawing/2014/main" id="{E39CEA8B-A2F8-3B4B-92B2-F430FA70E5D8}"/>
              </a:ext>
            </a:extLst>
          </p:cNvPr>
          <p:cNvSpPr/>
          <p:nvPr userDrawn="1"/>
        </p:nvSpPr>
        <p:spPr>
          <a:xfrm>
            <a:off x="1169584" y="1813972"/>
            <a:ext cx="2965621"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8" name="Title 1">
            <a:extLst>
              <a:ext uri="{FF2B5EF4-FFF2-40B4-BE49-F238E27FC236}">
                <a16:creationId xmlns:a16="http://schemas.microsoft.com/office/drawing/2014/main" id="{3D903699-153C-AD47-95F6-16E2B30162AA}"/>
              </a:ext>
            </a:extLst>
          </p:cNvPr>
          <p:cNvSpPr>
            <a:spLocks noGrp="1"/>
          </p:cNvSpPr>
          <p:nvPr>
            <p:ph type="title" hasCustomPrompt="1"/>
          </p:nvPr>
        </p:nvSpPr>
        <p:spPr>
          <a:xfrm>
            <a:off x="365760" y="365760"/>
            <a:ext cx="11457433" cy="914400"/>
          </a:xfrm>
        </p:spPr>
        <p:txBody>
          <a:bodyPr/>
          <a:lstStyle/>
          <a:p>
            <a:r>
              <a:rPr lang="en-US"/>
              <a:t>[Slide title]</a:t>
            </a:r>
          </a:p>
        </p:txBody>
      </p:sp>
      <p:sp>
        <p:nvSpPr>
          <p:cNvPr id="6" name="Shape 254">
            <a:extLst>
              <a:ext uri="{FF2B5EF4-FFF2-40B4-BE49-F238E27FC236}">
                <a16:creationId xmlns:a16="http://schemas.microsoft.com/office/drawing/2014/main" id="{75862DAC-BC9F-534C-9C89-CE60499DB282}"/>
              </a:ext>
            </a:extLst>
          </p:cNvPr>
          <p:cNvSpPr/>
          <p:nvPr userDrawn="1"/>
        </p:nvSpPr>
        <p:spPr>
          <a:xfrm>
            <a:off x="5266397" y="3054045"/>
            <a:ext cx="1665744" cy="1665742"/>
          </a:xfrm>
          <a:prstGeom prst="rect">
            <a:avLst/>
          </a:prstGeom>
          <a:solidFill>
            <a:schemeClr val="tx2"/>
          </a:solidFill>
          <a:ln w="0" cap="flat">
            <a:noFill/>
            <a:miter lim="127000"/>
          </a:ln>
        </p:spPr>
        <p:style>
          <a:lnRef idx="0">
            <a:srgbClr val="000000">
              <a:alpha val="0"/>
            </a:srgbClr>
          </a:lnRef>
          <a:fillRef idx="1">
            <a:srgbClr val="F0F0F2"/>
          </a:fillRef>
          <a:effectRef idx="0">
            <a:scrgbClr r="0" g="0" b="0"/>
          </a:effectRef>
          <a:fontRef idx="none"/>
        </p:style>
        <p:txBody>
          <a:bodyPr/>
          <a:lstStyle/>
          <a:p>
            <a:endParaRPr lang="en-US" sz="800">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A7F76238-5A1A-CD49-AFE0-ECC1928CEF6B}"/>
              </a:ext>
            </a:extLst>
          </p:cNvPr>
          <p:cNvGrpSpPr/>
          <p:nvPr userDrawn="1"/>
        </p:nvGrpSpPr>
        <p:grpSpPr>
          <a:xfrm>
            <a:off x="4276117" y="2272177"/>
            <a:ext cx="3634508" cy="3229764"/>
            <a:chOff x="4523760" y="2165131"/>
            <a:chExt cx="3139218" cy="3300132"/>
          </a:xfrm>
        </p:grpSpPr>
        <p:grpSp>
          <p:nvGrpSpPr>
            <p:cNvPr id="10" name="Group 9">
              <a:extLst>
                <a:ext uri="{FF2B5EF4-FFF2-40B4-BE49-F238E27FC236}">
                  <a16:creationId xmlns:a16="http://schemas.microsoft.com/office/drawing/2014/main" id="{3926780E-0B08-7C41-9DB5-0748FEF36629}"/>
                </a:ext>
              </a:extLst>
            </p:cNvPr>
            <p:cNvGrpSpPr/>
            <p:nvPr/>
          </p:nvGrpSpPr>
          <p:grpSpPr>
            <a:xfrm rot="10800000">
              <a:off x="6616255" y="2165131"/>
              <a:ext cx="1046723" cy="3300132"/>
              <a:chOff x="5319301" y="2165131"/>
              <a:chExt cx="1046723" cy="3300132"/>
            </a:xfrm>
          </p:grpSpPr>
          <p:sp>
            <p:nvSpPr>
              <p:cNvPr id="17" name="Freeform 16">
                <a:extLst>
                  <a:ext uri="{FF2B5EF4-FFF2-40B4-BE49-F238E27FC236}">
                    <a16:creationId xmlns:a16="http://schemas.microsoft.com/office/drawing/2014/main" id="{95B6473F-E718-0D49-92EB-0C52F372925A}"/>
                  </a:ext>
                </a:extLst>
              </p:cNvPr>
              <p:cNvSpPr/>
              <p:nvPr/>
            </p:nvSpPr>
            <p:spPr>
              <a:xfrm>
                <a:off x="5319301" y="2165131"/>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sz="1800"/>
              </a:p>
            </p:txBody>
          </p:sp>
          <p:sp>
            <p:nvSpPr>
              <p:cNvPr id="18" name="Freeform 17">
                <a:extLst>
                  <a:ext uri="{FF2B5EF4-FFF2-40B4-BE49-F238E27FC236}">
                    <a16:creationId xmlns:a16="http://schemas.microsoft.com/office/drawing/2014/main" id="{DAB00B52-8B5D-0D4E-89BA-E74849ECF2FD}"/>
                  </a:ext>
                </a:extLst>
              </p:cNvPr>
              <p:cNvSpPr/>
              <p:nvPr/>
            </p:nvSpPr>
            <p:spPr>
              <a:xfrm flipV="1">
                <a:off x="5319301" y="4729539"/>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sz="1800"/>
              </a:p>
            </p:txBody>
          </p:sp>
        </p:grpSp>
        <p:grpSp>
          <p:nvGrpSpPr>
            <p:cNvPr id="11" name="Group 10">
              <a:extLst>
                <a:ext uri="{FF2B5EF4-FFF2-40B4-BE49-F238E27FC236}">
                  <a16:creationId xmlns:a16="http://schemas.microsoft.com/office/drawing/2014/main" id="{54F95102-21B7-5D43-B11A-49C22A401513}"/>
                </a:ext>
              </a:extLst>
            </p:cNvPr>
            <p:cNvGrpSpPr/>
            <p:nvPr/>
          </p:nvGrpSpPr>
          <p:grpSpPr>
            <a:xfrm>
              <a:off x="4523760" y="2165131"/>
              <a:ext cx="3139218" cy="3300132"/>
              <a:chOff x="4523760" y="2165131"/>
              <a:chExt cx="3139218" cy="3300132"/>
            </a:xfrm>
          </p:grpSpPr>
          <p:sp>
            <p:nvSpPr>
              <p:cNvPr id="12" name="Freeform 11">
                <a:extLst>
                  <a:ext uri="{FF2B5EF4-FFF2-40B4-BE49-F238E27FC236}">
                    <a16:creationId xmlns:a16="http://schemas.microsoft.com/office/drawing/2014/main" id="{D5C885FC-FEA3-6A47-B3DA-10BAE1B65B41}"/>
                  </a:ext>
                </a:extLst>
              </p:cNvPr>
              <p:cNvSpPr/>
              <p:nvPr/>
            </p:nvSpPr>
            <p:spPr>
              <a:xfrm>
                <a:off x="4523760" y="2165131"/>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sz="1800"/>
              </a:p>
            </p:txBody>
          </p:sp>
          <p:sp>
            <p:nvSpPr>
              <p:cNvPr id="13" name="Freeform 12">
                <a:extLst>
                  <a:ext uri="{FF2B5EF4-FFF2-40B4-BE49-F238E27FC236}">
                    <a16:creationId xmlns:a16="http://schemas.microsoft.com/office/drawing/2014/main" id="{4964E914-17DD-EA45-9539-DBC75C8DB186}"/>
                  </a:ext>
                </a:extLst>
              </p:cNvPr>
              <p:cNvSpPr/>
              <p:nvPr/>
            </p:nvSpPr>
            <p:spPr>
              <a:xfrm flipV="1">
                <a:off x="4523760" y="4729539"/>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sz="1800"/>
              </a:p>
            </p:txBody>
          </p:sp>
          <p:grpSp>
            <p:nvGrpSpPr>
              <p:cNvPr id="14" name="Group 13">
                <a:extLst>
                  <a:ext uri="{FF2B5EF4-FFF2-40B4-BE49-F238E27FC236}">
                    <a16:creationId xmlns:a16="http://schemas.microsoft.com/office/drawing/2014/main" id="{243E3ADF-DC21-554A-8700-783D72893BF9}"/>
                  </a:ext>
                </a:extLst>
              </p:cNvPr>
              <p:cNvGrpSpPr/>
              <p:nvPr/>
            </p:nvGrpSpPr>
            <p:grpSpPr>
              <a:xfrm>
                <a:off x="4523760" y="3772576"/>
                <a:ext cx="3139218" cy="0"/>
                <a:chOff x="4523760" y="3772576"/>
                <a:chExt cx="3139218" cy="0"/>
              </a:xfrm>
            </p:grpSpPr>
            <p:cxnSp>
              <p:nvCxnSpPr>
                <p:cNvPr id="15" name="Straight Connector 14">
                  <a:extLst>
                    <a:ext uri="{FF2B5EF4-FFF2-40B4-BE49-F238E27FC236}">
                      <a16:creationId xmlns:a16="http://schemas.microsoft.com/office/drawing/2014/main" id="{EA01B305-7F11-B942-990C-C814D94EF69B}"/>
                    </a:ext>
                  </a:extLst>
                </p:cNvPr>
                <p:cNvCxnSpPr>
                  <a:cxnSpLocks/>
                </p:cNvCxnSpPr>
                <p:nvPr/>
              </p:nvCxnSpPr>
              <p:spPr>
                <a:xfrm flipH="1">
                  <a:off x="4523760" y="3772576"/>
                  <a:ext cx="496163" cy="0"/>
                </a:xfrm>
                <a:prstGeom prst="line">
                  <a:avLst/>
                </a:prstGeom>
                <a:noFill/>
                <a:ln w="12700">
                  <a:solidFill>
                    <a:schemeClr val="tx1"/>
                  </a:solidFill>
                </a:ln>
              </p:spPr>
              <p:style>
                <a:lnRef idx="0">
                  <a:schemeClr val="accent1"/>
                </a:lnRef>
                <a:fillRef idx="1">
                  <a:schemeClr val="accent1"/>
                </a:fillRef>
                <a:effectRef idx="0">
                  <a:srgbClr val="000000"/>
                </a:effectRef>
                <a:fontRef idx="minor">
                  <a:schemeClr val="bg1"/>
                </a:fontRef>
              </p:style>
            </p:cxnSp>
            <p:cxnSp>
              <p:nvCxnSpPr>
                <p:cNvPr id="16" name="Straight Connector 15">
                  <a:extLst>
                    <a:ext uri="{FF2B5EF4-FFF2-40B4-BE49-F238E27FC236}">
                      <a16:creationId xmlns:a16="http://schemas.microsoft.com/office/drawing/2014/main" id="{7573937A-7329-6A44-A5E0-6054923AD210}"/>
                    </a:ext>
                  </a:extLst>
                </p:cNvPr>
                <p:cNvCxnSpPr>
                  <a:cxnSpLocks/>
                </p:cNvCxnSpPr>
                <p:nvPr/>
              </p:nvCxnSpPr>
              <p:spPr>
                <a:xfrm flipH="1">
                  <a:off x="7166815" y="3772576"/>
                  <a:ext cx="496163" cy="0"/>
                </a:xfrm>
                <a:prstGeom prst="line">
                  <a:avLst/>
                </a:prstGeom>
                <a:noFill/>
                <a:ln w="12700">
                  <a:solidFill>
                    <a:schemeClr val="tx1"/>
                  </a:solidFill>
                </a:ln>
              </p:spPr>
              <p:style>
                <a:lnRef idx="0">
                  <a:schemeClr val="accent1"/>
                </a:lnRef>
                <a:fillRef idx="1">
                  <a:schemeClr val="accent1"/>
                </a:fillRef>
                <a:effectRef idx="0">
                  <a:srgbClr val="000000"/>
                </a:effectRef>
                <a:fontRef idx="minor">
                  <a:schemeClr val="bg1"/>
                </a:fontRef>
              </p:style>
            </p:cxnSp>
          </p:grpSp>
        </p:grpSp>
      </p:grpSp>
      <p:sp>
        <p:nvSpPr>
          <p:cNvPr id="19" name="Text Placeholder 3">
            <a:extLst>
              <a:ext uri="{FF2B5EF4-FFF2-40B4-BE49-F238E27FC236}">
                <a16:creationId xmlns:a16="http://schemas.microsoft.com/office/drawing/2014/main" id="{32194EF1-9713-B545-A686-F6233D0C83CB}"/>
              </a:ext>
            </a:extLst>
          </p:cNvPr>
          <p:cNvSpPr>
            <a:spLocks noGrp="1"/>
          </p:cNvSpPr>
          <p:nvPr>
            <p:ph type="body" sz="quarter" idx="14" hasCustomPrompt="1"/>
          </p:nvPr>
        </p:nvSpPr>
        <p:spPr>
          <a:xfrm>
            <a:off x="1326516" y="2011680"/>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0" name="Text Placeholder 3">
            <a:extLst>
              <a:ext uri="{FF2B5EF4-FFF2-40B4-BE49-F238E27FC236}">
                <a16:creationId xmlns:a16="http://schemas.microsoft.com/office/drawing/2014/main" id="{76D6238E-7EFF-1944-B782-00E6D63FCA78}"/>
              </a:ext>
            </a:extLst>
          </p:cNvPr>
          <p:cNvSpPr>
            <a:spLocks noGrp="1"/>
          </p:cNvSpPr>
          <p:nvPr>
            <p:ph type="body" sz="quarter" idx="15" hasCustomPrompt="1"/>
          </p:nvPr>
        </p:nvSpPr>
        <p:spPr>
          <a:xfrm>
            <a:off x="1310458" y="3501656"/>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1" name="Text Placeholder 3">
            <a:extLst>
              <a:ext uri="{FF2B5EF4-FFF2-40B4-BE49-F238E27FC236}">
                <a16:creationId xmlns:a16="http://schemas.microsoft.com/office/drawing/2014/main" id="{B0F906E1-AFB2-3342-9AEE-5D9D3825D059}"/>
              </a:ext>
            </a:extLst>
          </p:cNvPr>
          <p:cNvSpPr>
            <a:spLocks noGrp="1"/>
          </p:cNvSpPr>
          <p:nvPr>
            <p:ph type="body" sz="quarter" idx="16" hasCustomPrompt="1"/>
          </p:nvPr>
        </p:nvSpPr>
        <p:spPr>
          <a:xfrm>
            <a:off x="1310458" y="4991632"/>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2" name="Text Placeholder 3">
            <a:extLst>
              <a:ext uri="{FF2B5EF4-FFF2-40B4-BE49-F238E27FC236}">
                <a16:creationId xmlns:a16="http://schemas.microsoft.com/office/drawing/2014/main" id="{6F22C132-DC15-354D-A2CF-2709D58EC79E}"/>
              </a:ext>
            </a:extLst>
          </p:cNvPr>
          <p:cNvSpPr>
            <a:spLocks noGrp="1"/>
          </p:cNvSpPr>
          <p:nvPr>
            <p:ph type="body" sz="quarter" idx="17" hasCustomPrompt="1"/>
          </p:nvPr>
        </p:nvSpPr>
        <p:spPr>
          <a:xfrm>
            <a:off x="8281592" y="2011680"/>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3" name="Text Placeholder 3">
            <a:extLst>
              <a:ext uri="{FF2B5EF4-FFF2-40B4-BE49-F238E27FC236}">
                <a16:creationId xmlns:a16="http://schemas.microsoft.com/office/drawing/2014/main" id="{3DDB394F-E1C7-9246-982F-9B98213F2451}"/>
              </a:ext>
            </a:extLst>
          </p:cNvPr>
          <p:cNvSpPr>
            <a:spLocks noGrp="1"/>
          </p:cNvSpPr>
          <p:nvPr>
            <p:ph type="body" sz="quarter" idx="18" hasCustomPrompt="1"/>
          </p:nvPr>
        </p:nvSpPr>
        <p:spPr>
          <a:xfrm>
            <a:off x="8265533" y="3501656"/>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4" name="Text Placeholder 3">
            <a:extLst>
              <a:ext uri="{FF2B5EF4-FFF2-40B4-BE49-F238E27FC236}">
                <a16:creationId xmlns:a16="http://schemas.microsoft.com/office/drawing/2014/main" id="{C234B5C4-1230-8C4E-AD1C-1CBA6628DF9E}"/>
              </a:ext>
            </a:extLst>
          </p:cNvPr>
          <p:cNvSpPr>
            <a:spLocks noGrp="1"/>
          </p:cNvSpPr>
          <p:nvPr>
            <p:ph type="body" sz="quarter" idx="19" hasCustomPrompt="1"/>
          </p:nvPr>
        </p:nvSpPr>
        <p:spPr>
          <a:xfrm>
            <a:off x="8265533" y="4991632"/>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5" name="Text Placeholder 3">
            <a:extLst>
              <a:ext uri="{FF2B5EF4-FFF2-40B4-BE49-F238E27FC236}">
                <a16:creationId xmlns:a16="http://schemas.microsoft.com/office/drawing/2014/main" id="{E5E72B16-C9CB-364D-87B5-41808627C99A}"/>
              </a:ext>
            </a:extLst>
          </p:cNvPr>
          <p:cNvSpPr>
            <a:spLocks noGrp="1"/>
          </p:cNvSpPr>
          <p:nvPr>
            <p:ph type="body" sz="quarter" idx="20" hasCustomPrompt="1"/>
          </p:nvPr>
        </p:nvSpPr>
        <p:spPr>
          <a:xfrm>
            <a:off x="5414264" y="3429716"/>
            <a:ext cx="1370014" cy="914400"/>
          </a:xfrm>
        </p:spPr>
        <p:txBody>
          <a:bodyPr anchor="ctr" anchorCtr="0">
            <a:noAutofit/>
          </a:bodyPr>
          <a:lstStyle>
            <a:lvl1pPr marL="0" indent="0" algn="ctr">
              <a:spcBef>
                <a:spcPts val="0"/>
              </a:spcBef>
              <a:buFontTx/>
              <a:buNone/>
              <a:defRPr sz="1600" b="1">
                <a:solidFill>
                  <a:schemeClr val="bg1"/>
                </a:solidFill>
              </a:defRPr>
            </a:lvl1pPr>
            <a:lvl2pPr marL="0" indent="0" algn="ctr">
              <a:spcBef>
                <a:spcPts val="0"/>
              </a:spcBef>
              <a:buFontTx/>
              <a:buNone/>
              <a:defRPr sz="1400">
                <a:solidFill>
                  <a:schemeClr val="bg1"/>
                </a:solidFill>
              </a:defRPr>
            </a:lvl2pPr>
            <a:lvl3pPr marL="0" indent="0" algn="l">
              <a:spcBef>
                <a:spcPts val="0"/>
              </a:spcBef>
              <a:buFontTx/>
              <a:buNone/>
              <a:defRPr sz="1400">
                <a:solidFill>
                  <a:schemeClr val="bg1"/>
                </a:solidFill>
              </a:defRPr>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p:txBody>
      </p:sp>
      <p:sp>
        <p:nvSpPr>
          <p:cNvPr id="26" name="Text Placeholder 3">
            <a:extLst>
              <a:ext uri="{FF2B5EF4-FFF2-40B4-BE49-F238E27FC236}">
                <a16:creationId xmlns:a16="http://schemas.microsoft.com/office/drawing/2014/main" id="{987FC7CF-BBAC-484D-8F40-A8B0E9643121}"/>
              </a:ext>
            </a:extLst>
          </p:cNvPr>
          <p:cNvSpPr>
            <a:spLocks noGrp="1"/>
          </p:cNvSpPr>
          <p:nvPr>
            <p:ph type="body" sz="quarter" idx="21" hasCustomPrompt="1"/>
          </p:nvPr>
        </p:nvSpPr>
        <p:spPr>
          <a:xfrm>
            <a:off x="4795293" y="1485320"/>
            <a:ext cx="2601417" cy="526236"/>
          </a:xfrm>
        </p:spPr>
        <p:txBody>
          <a:bodyPr anchor="ctr" anchorCtr="0">
            <a:noAutofit/>
          </a:bodyPr>
          <a:lstStyle>
            <a:lvl1pPr marL="0" indent="0" algn="ctr">
              <a:spcBef>
                <a:spcPts val="0"/>
              </a:spcBef>
              <a:buFontTx/>
              <a:buNone/>
              <a:defRPr sz="1600" b="1">
                <a:solidFill>
                  <a:schemeClr val="tx1"/>
                </a:solidFill>
              </a:defRPr>
            </a:lvl1pPr>
            <a:lvl2pPr marL="0" indent="0" algn="ctr">
              <a:spcBef>
                <a:spcPts val="0"/>
              </a:spcBef>
              <a:buFontTx/>
              <a:buNone/>
              <a:defRPr sz="1400">
                <a:solidFill>
                  <a:schemeClr val="tx1"/>
                </a:solidFill>
              </a:defRPr>
            </a:lvl2pPr>
            <a:lvl3pPr marL="0" indent="0" algn="l">
              <a:spcBef>
                <a:spcPts val="0"/>
              </a:spcBef>
              <a:buFontTx/>
              <a:buNone/>
              <a:defRPr sz="1400">
                <a:solidFill>
                  <a:schemeClr val="bg1"/>
                </a:solidFill>
              </a:defRPr>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p:txBody>
      </p:sp>
    </p:spTree>
    <p:extLst>
      <p:ext uri="{BB962C8B-B14F-4D97-AF65-F5344CB8AC3E}">
        <p14:creationId xmlns:p14="http://schemas.microsoft.com/office/powerpoint/2010/main" val="322858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userDrawn="1">
          <p15:clr>
            <a:srgbClr val="FBAE40"/>
          </p15:clr>
        </p15:guide>
        <p15:guide id="2" pos="2507" userDrawn="1">
          <p15:clr>
            <a:srgbClr val="FBAE40"/>
          </p15:clr>
        </p15:guide>
        <p15:guide id="3" orient="horz" pos="1152" userDrawn="1">
          <p15:clr>
            <a:srgbClr val="FBAE40"/>
          </p15:clr>
        </p15:guide>
        <p15:guide id="4" orient="horz" pos="3832" userDrawn="1">
          <p15:clr>
            <a:srgbClr val="FBAE40"/>
          </p15:clr>
        </p15:guide>
        <p15:guide id="5" orient="horz" pos="414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Photo 01">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0AF58B2-47B7-814E-A6E5-ECB9608EF8B7}"/>
              </a:ext>
              <a:ext uri="{C183D7F6-B498-43B3-948B-1728B52AA6E4}">
                <adec:decorative xmlns:adec="http://schemas.microsoft.com/office/drawing/2017/decorative" val="1"/>
              </a:ext>
            </a:extLst>
          </p:cNvPr>
          <p:cNvSpPr/>
          <p:nvPr userDrawn="1"/>
        </p:nvSpPr>
        <p:spPr bwMode="hidden">
          <a:xfrm>
            <a:off x="0" y="3840480"/>
            <a:ext cx="12192000" cy="3017520"/>
          </a:xfrm>
          <a:prstGeom prst="rect">
            <a:avLst/>
          </a:prstGeom>
          <a:solidFill>
            <a:srgbClr val="ECECE1"/>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5" name="UST" descr="UST">
            <a:extLst>
              <a:ext uri="{FF2B5EF4-FFF2-40B4-BE49-F238E27FC236}">
                <a16:creationId xmlns:a16="http://schemas.microsoft.com/office/drawing/2014/main" id="{B5100F4C-957F-DD4E-8499-CC403AD1E86D}"/>
              </a:ext>
            </a:extLst>
          </p:cNvPr>
          <p:cNvSpPr>
            <a:spLocks noChangeAspect="1" noEditPoints="1"/>
          </p:cNvSpPr>
          <p:nvPr userDrawn="1"/>
        </p:nvSpPr>
        <p:spPr bwMode="black">
          <a:xfrm>
            <a:off x="365125" y="358775"/>
            <a:ext cx="731520" cy="809172"/>
          </a:xfrm>
          <a:custGeom>
            <a:avLst/>
            <a:gdLst>
              <a:gd name="T0" fmla="*/ 3605 w 3998"/>
              <a:gd name="T1" fmla="*/ 3263 h 4415"/>
              <a:gd name="T2" fmla="*/ 3605 w 3998"/>
              <a:gd name="T3" fmla="*/ 3263 h 4415"/>
              <a:gd name="T4" fmla="*/ 2969 w 3998"/>
              <a:gd name="T5" fmla="*/ 3263 h 4415"/>
              <a:gd name="T6" fmla="*/ 2969 w 3998"/>
              <a:gd name="T7" fmla="*/ 3899 h 4415"/>
              <a:gd name="T8" fmla="*/ 3605 w 3998"/>
              <a:gd name="T9" fmla="*/ 3899 h 4415"/>
              <a:gd name="T10" fmla="*/ 3605 w 3998"/>
              <a:gd name="T11" fmla="*/ 3263 h 4415"/>
              <a:gd name="T12" fmla="*/ 3450 w 3998"/>
              <a:gd name="T13" fmla="*/ 703 h 4415"/>
              <a:gd name="T14" fmla="*/ 3450 w 3998"/>
              <a:gd name="T15" fmla="*/ 703 h 4415"/>
              <a:gd name="T16" fmla="*/ 3308 w 3998"/>
              <a:gd name="T17" fmla="*/ 668 h 4415"/>
              <a:gd name="T18" fmla="*/ 3077 w 3998"/>
              <a:gd name="T19" fmla="*/ 505 h 4415"/>
              <a:gd name="T20" fmla="*/ 3308 w 3998"/>
              <a:gd name="T21" fmla="*/ 383 h 4415"/>
              <a:gd name="T22" fmla="*/ 3661 w 3998"/>
              <a:gd name="T23" fmla="*/ 530 h 4415"/>
              <a:gd name="T24" fmla="*/ 3940 w 3998"/>
              <a:gd name="T25" fmla="*/ 305 h 4415"/>
              <a:gd name="T26" fmla="*/ 3310 w 3998"/>
              <a:gd name="T27" fmla="*/ 0 h 4415"/>
              <a:gd name="T28" fmla="*/ 2629 w 3998"/>
              <a:gd name="T29" fmla="*/ 517 h 4415"/>
              <a:gd name="T30" fmla="*/ 3182 w 3998"/>
              <a:gd name="T31" fmla="*/ 1056 h 4415"/>
              <a:gd name="T32" fmla="*/ 3331 w 3998"/>
              <a:gd name="T33" fmla="*/ 1093 h 4415"/>
              <a:gd name="T34" fmla="*/ 3531 w 3998"/>
              <a:gd name="T35" fmla="*/ 1229 h 4415"/>
              <a:gd name="T36" fmla="*/ 3266 w 3998"/>
              <a:gd name="T37" fmla="*/ 1367 h 4415"/>
              <a:gd name="T38" fmla="*/ 2854 w 3998"/>
              <a:gd name="T39" fmla="*/ 1184 h 4415"/>
              <a:gd name="T40" fmla="*/ 2576 w 3998"/>
              <a:gd name="T41" fmla="*/ 1409 h 4415"/>
              <a:gd name="T42" fmla="*/ 3268 w 3998"/>
              <a:gd name="T43" fmla="*/ 1736 h 4415"/>
              <a:gd name="T44" fmla="*/ 3998 w 3998"/>
              <a:gd name="T45" fmla="*/ 1217 h 4415"/>
              <a:gd name="T46" fmla="*/ 3450 w 3998"/>
              <a:gd name="T47" fmla="*/ 703 h 4415"/>
              <a:gd name="T48" fmla="*/ 1451 w 3998"/>
              <a:gd name="T49" fmla="*/ 2778 h 4415"/>
              <a:gd name="T50" fmla="*/ 1451 w 3998"/>
              <a:gd name="T51" fmla="*/ 2778 h 4415"/>
              <a:gd name="T52" fmla="*/ 24 w 3998"/>
              <a:gd name="T53" fmla="*/ 2778 h 4415"/>
              <a:gd name="T54" fmla="*/ 24 w 3998"/>
              <a:gd name="T55" fmla="*/ 3168 h 4415"/>
              <a:gd name="T56" fmla="*/ 512 w 3998"/>
              <a:gd name="T57" fmla="*/ 3168 h 4415"/>
              <a:gd name="T58" fmla="*/ 512 w 3998"/>
              <a:gd name="T59" fmla="*/ 4415 h 4415"/>
              <a:gd name="T60" fmla="*/ 963 w 3998"/>
              <a:gd name="T61" fmla="*/ 4415 h 4415"/>
              <a:gd name="T62" fmla="*/ 963 w 3998"/>
              <a:gd name="T63" fmla="*/ 3168 h 4415"/>
              <a:gd name="T64" fmla="*/ 1451 w 3998"/>
              <a:gd name="T65" fmla="*/ 3168 h 4415"/>
              <a:gd name="T66" fmla="*/ 1451 w 3998"/>
              <a:gd name="T67" fmla="*/ 2778 h 4415"/>
              <a:gd name="T68" fmla="*/ 1026 w 3998"/>
              <a:gd name="T69" fmla="*/ 48 h 4415"/>
              <a:gd name="T70" fmla="*/ 1026 w 3998"/>
              <a:gd name="T71" fmla="*/ 48 h 4415"/>
              <a:gd name="T72" fmla="*/ 1475 w 3998"/>
              <a:gd name="T73" fmla="*/ 48 h 4415"/>
              <a:gd name="T74" fmla="*/ 1475 w 3998"/>
              <a:gd name="T75" fmla="*/ 1015 h 4415"/>
              <a:gd name="T76" fmla="*/ 741 w 3998"/>
              <a:gd name="T77" fmla="*/ 1736 h 4415"/>
              <a:gd name="T78" fmla="*/ 0 w 3998"/>
              <a:gd name="T79" fmla="*/ 1015 h 4415"/>
              <a:gd name="T80" fmla="*/ 0 w 3998"/>
              <a:gd name="T81" fmla="*/ 48 h 4415"/>
              <a:gd name="T82" fmla="*/ 449 w 3998"/>
              <a:gd name="T83" fmla="*/ 48 h 4415"/>
              <a:gd name="T84" fmla="*/ 449 w 3998"/>
              <a:gd name="T85" fmla="*/ 1018 h 4415"/>
              <a:gd name="T86" fmla="*/ 739 w 3998"/>
              <a:gd name="T87" fmla="*/ 1321 h 4415"/>
              <a:gd name="T88" fmla="*/ 1026 w 3998"/>
              <a:gd name="T89" fmla="*/ 1018 h 4415"/>
              <a:gd name="T90" fmla="*/ 1026 w 3998"/>
              <a:gd name="T91" fmla="*/ 48 h 4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8" h="4415">
                <a:moveTo>
                  <a:pt x="3605" y="3263"/>
                </a:moveTo>
                <a:lnTo>
                  <a:pt x="3605" y="3263"/>
                </a:lnTo>
                <a:lnTo>
                  <a:pt x="2969" y="3263"/>
                </a:lnTo>
                <a:lnTo>
                  <a:pt x="2969" y="3899"/>
                </a:lnTo>
                <a:lnTo>
                  <a:pt x="3605" y="3899"/>
                </a:lnTo>
                <a:lnTo>
                  <a:pt x="3605" y="3263"/>
                </a:lnTo>
                <a:close/>
                <a:moveTo>
                  <a:pt x="3450" y="703"/>
                </a:moveTo>
                <a:lnTo>
                  <a:pt x="3450" y="703"/>
                </a:lnTo>
                <a:lnTo>
                  <a:pt x="3308" y="668"/>
                </a:lnTo>
                <a:cubicBezTo>
                  <a:pt x="3149" y="629"/>
                  <a:pt x="3077" y="583"/>
                  <a:pt x="3077" y="505"/>
                </a:cubicBezTo>
                <a:cubicBezTo>
                  <a:pt x="3077" y="446"/>
                  <a:pt x="3153" y="383"/>
                  <a:pt x="3308" y="383"/>
                </a:cubicBezTo>
                <a:cubicBezTo>
                  <a:pt x="3451" y="383"/>
                  <a:pt x="3567" y="445"/>
                  <a:pt x="3661" y="530"/>
                </a:cubicBezTo>
                <a:lnTo>
                  <a:pt x="3940" y="305"/>
                </a:lnTo>
                <a:cubicBezTo>
                  <a:pt x="3822" y="109"/>
                  <a:pt x="3566" y="0"/>
                  <a:pt x="3310" y="0"/>
                </a:cubicBezTo>
                <a:cubicBezTo>
                  <a:pt x="2877" y="0"/>
                  <a:pt x="2629" y="237"/>
                  <a:pt x="2629" y="517"/>
                </a:cubicBezTo>
                <a:cubicBezTo>
                  <a:pt x="2629" y="733"/>
                  <a:pt x="2783" y="958"/>
                  <a:pt x="3182" y="1056"/>
                </a:cubicBezTo>
                <a:lnTo>
                  <a:pt x="3331" y="1093"/>
                </a:lnTo>
                <a:cubicBezTo>
                  <a:pt x="3478" y="1130"/>
                  <a:pt x="3531" y="1158"/>
                  <a:pt x="3531" y="1229"/>
                </a:cubicBezTo>
                <a:cubicBezTo>
                  <a:pt x="3531" y="1318"/>
                  <a:pt x="3414" y="1367"/>
                  <a:pt x="3266" y="1367"/>
                </a:cubicBezTo>
                <a:cubicBezTo>
                  <a:pt x="3095" y="1367"/>
                  <a:pt x="2967" y="1298"/>
                  <a:pt x="2854" y="1184"/>
                </a:cubicBezTo>
                <a:lnTo>
                  <a:pt x="2576" y="1409"/>
                </a:lnTo>
                <a:cubicBezTo>
                  <a:pt x="2697" y="1629"/>
                  <a:pt x="3012" y="1736"/>
                  <a:pt x="3268" y="1736"/>
                </a:cubicBezTo>
                <a:cubicBezTo>
                  <a:pt x="3725" y="1736"/>
                  <a:pt x="3998" y="1523"/>
                  <a:pt x="3998" y="1217"/>
                </a:cubicBezTo>
                <a:cubicBezTo>
                  <a:pt x="3998" y="985"/>
                  <a:pt x="3850" y="799"/>
                  <a:pt x="3450" y="703"/>
                </a:cubicBezTo>
                <a:close/>
                <a:moveTo>
                  <a:pt x="1451" y="2778"/>
                </a:moveTo>
                <a:lnTo>
                  <a:pt x="1451" y="2778"/>
                </a:lnTo>
                <a:lnTo>
                  <a:pt x="24" y="2778"/>
                </a:lnTo>
                <a:lnTo>
                  <a:pt x="24" y="3168"/>
                </a:lnTo>
                <a:lnTo>
                  <a:pt x="512" y="3168"/>
                </a:lnTo>
                <a:lnTo>
                  <a:pt x="512" y="4415"/>
                </a:lnTo>
                <a:lnTo>
                  <a:pt x="963" y="4415"/>
                </a:lnTo>
                <a:lnTo>
                  <a:pt x="963" y="3168"/>
                </a:lnTo>
                <a:lnTo>
                  <a:pt x="1451" y="3168"/>
                </a:lnTo>
                <a:lnTo>
                  <a:pt x="1451" y="2778"/>
                </a:lnTo>
                <a:close/>
                <a:moveTo>
                  <a:pt x="1026" y="48"/>
                </a:moveTo>
                <a:lnTo>
                  <a:pt x="1026" y="48"/>
                </a:lnTo>
                <a:lnTo>
                  <a:pt x="1475" y="48"/>
                </a:lnTo>
                <a:lnTo>
                  <a:pt x="1475" y="1015"/>
                </a:lnTo>
                <a:cubicBezTo>
                  <a:pt x="1475" y="1465"/>
                  <a:pt x="1206" y="1736"/>
                  <a:pt x="741" y="1736"/>
                </a:cubicBezTo>
                <a:cubicBezTo>
                  <a:pt x="258" y="1736"/>
                  <a:pt x="0" y="1454"/>
                  <a:pt x="0" y="1015"/>
                </a:cubicBezTo>
                <a:lnTo>
                  <a:pt x="0" y="48"/>
                </a:lnTo>
                <a:lnTo>
                  <a:pt x="449" y="48"/>
                </a:lnTo>
                <a:lnTo>
                  <a:pt x="449" y="1018"/>
                </a:lnTo>
                <a:cubicBezTo>
                  <a:pt x="449" y="1211"/>
                  <a:pt x="559" y="1321"/>
                  <a:pt x="739" y="1321"/>
                </a:cubicBezTo>
                <a:cubicBezTo>
                  <a:pt x="918" y="1321"/>
                  <a:pt x="1026" y="1211"/>
                  <a:pt x="1026" y="1018"/>
                </a:cubicBezTo>
                <a:lnTo>
                  <a:pt x="1026" y="48"/>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 name="Title 1">
            <a:extLst>
              <a:ext uri="{FF2B5EF4-FFF2-40B4-BE49-F238E27FC236}">
                <a16:creationId xmlns:a16="http://schemas.microsoft.com/office/drawing/2014/main" id="{DD93F370-0603-42F8-A7D8-E3390EE70687}"/>
              </a:ext>
            </a:extLst>
          </p:cNvPr>
          <p:cNvSpPr>
            <a:spLocks noGrp="1"/>
          </p:cNvSpPr>
          <p:nvPr>
            <p:ph type="ctrTitle" hasCustomPrompt="1"/>
          </p:nvPr>
        </p:nvSpPr>
        <p:spPr>
          <a:xfrm>
            <a:off x="1188720" y="1234440"/>
            <a:ext cx="5166361" cy="2304288"/>
          </a:xfrm>
          <a:solidFill>
            <a:srgbClr val="006E74"/>
          </a:solidFill>
        </p:spPr>
        <p:txBody>
          <a:bodyPr lIns="274320" tIns="274320" rIns="274320" bIns="274320" anchor="t" anchorCtr="0"/>
          <a:lstStyle>
            <a:lvl1pPr algn="l">
              <a:defRPr sz="3200" b="0" spc="0" baseline="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4077195B-8D8D-4BD5-8ADD-A390F24676CD}"/>
              </a:ext>
            </a:extLst>
          </p:cNvPr>
          <p:cNvSpPr>
            <a:spLocks noGrp="1"/>
          </p:cNvSpPr>
          <p:nvPr userDrawn="1">
            <p:ph type="subTitle" idx="1" hasCustomPrompt="1"/>
          </p:nvPr>
        </p:nvSpPr>
        <p:spPr>
          <a:xfrm>
            <a:off x="1188720" y="4114799"/>
            <a:ext cx="5166361" cy="685800"/>
          </a:xfrm>
        </p:spPr>
        <p:txBody>
          <a:bodyPr anchor="t" anchorCtr="0">
            <a:noAutofit/>
          </a:bodyPr>
          <a:lstStyle>
            <a:lvl1pPr marL="0" indent="0" algn="l">
              <a:spcBef>
                <a:spcPts val="0"/>
              </a:spcBef>
              <a:buNone/>
              <a:defRPr sz="2000" b="0">
                <a:solidFill>
                  <a:schemeClr val="tx1"/>
                </a:solidFill>
              </a:defRPr>
            </a:lvl1pPr>
            <a:lvl2pPr marL="0" indent="0" algn="l">
              <a:spcBef>
                <a:spcPts val="0"/>
              </a:spcBef>
              <a:buNone/>
              <a:defRPr sz="2000">
                <a:solidFill>
                  <a:schemeClr val="tx1"/>
                </a:solidFill>
              </a:defRPr>
            </a:lvl2pPr>
            <a:lvl3pPr marL="0" indent="0" algn="l">
              <a:spcBef>
                <a:spcPts val="0"/>
              </a:spcBef>
              <a:buNone/>
              <a:defRPr sz="2000">
                <a:solidFill>
                  <a:schemeClr val="tx1"/>
                </a:solidFill>
              </a:defRPr>
            </a:lvl3pPr>
            <a:lvl4pPr marL="0" indent="0" algn="l">
              <a:spcBef>
                <a:spcPts val="0"/>
              </a:spcBef>
              <a:buNone/>
              <a:defRPr sz="2000">
                <a:solidFill>
                  <a:schemeClr val="tx1"/>
                </a:solidFill>
              </a:defRPr>
            </a:lvl4pPr>
            <a:lvl5pPr marL="0" indent="0" algn="l">
              <a:spcBef>
                <a:spcPts val="0"/>
              </a:spcBef>
              <a:buNone/>
              <a:defRPr sz="2000">
                <a:solidFill>
                  <a:schemeClr val="tx1"/>
                </a:solidFill>
              </a:defRPr>
            </a:lvl5pPr>
            <a:lvl6pPr marL="0" indent="0" algn="l">
              <a:spcBef>
                <a:spcPts val="0"/>
              </a:spcBef>
              <a:buNone/>
              <a:defRPr sz="2000">
                <a:solidFill>
                  <a:schemeClr val="tx1"/>
                </a:solidFill>
              </a:defRPr>
            </a:lvl6pPr>
            <a:lvl7pPr marL="0" indent="0" algn="l">
              <a:spcBef>
                <a:spcPts val="0"/>
              </a:spcBef>
              <a:buNone/>
              <a:defRPr sz="2000">
                <a:solidFill>
                  <a:schemeClr val="tx1"/>
                </a:solidFill>
              </a:defRPr>
            </a:lvl7pPr>
            <a:lvl8pPr marL="0" indent="0" algn="l">
              <a:spcBef>
                <a:spcPts val="0"/>
              </a:spcBef>
              <a:buNone/>
              <a:defRPr sz="2000">
                <a:solidFill>
                  <a:schemeClr val="tx1"/>
                </a:solidFill>
              </a:defRPr>
            </a:lvl8pPr>
            <a:lvl9pPr marL="0" indent="0" algn="l">
              <a:spcBef>
                <a:spcPts val="0"/>
              </a:spcBef>
              <a:buNone/>
              <a:defRPr sz="2000">
                <a:solidFill>
                  <a:schemeClr val="tx1"/>
                </a:solidFill>
              </a:defRPr>
            </a:lvl9pPr>
          </a:lstStyle>
          <a:p>
            <a:r>
              <a:rPr lang="en-US"/>
              <a:t>[Optional subtitle]</a:t>
            </a:r>
          </a:p>
        </p:txBody>
      </p:sp>
      <p:sp>
        <p:nvSpPr>
          <p:cNvPr id="12" name="Text Placeholder 3">
            <a:extLst>
              <a:ext uri="{FF2B5EF4-FFF2-40B4-BE49-F238E27FC236}">
                <a16:creationId xmlns:a16="http://schemas.microsoft.com/office/drawing/2014/main" id="{096EBD33-E0A7-064A-B661-81AD68C0BB90}"/>
              </a:ext>
            </a:extLst>
          </p:cNvPr>
          <p:cNvSpPr>
            <a:spLocks noGrp="1"/>
          </p:cNvSpPr>
          <p:nvPr>
            <p:ph type="body" sz="quarter" idx="11" hasCustomPrompt="1"/>
          </p:nvPr>
        </p:nvSpPr>
        <p:spPr>
          <a:xfrm>
            <a:off x="1188720" y="5577840"/>
            <a:ext cx="5166361" cy="914400"/>
          </a:xfrm>
        </p:spPr>
        <p:txBody>
          <a:bodyPr anchor="b" anchorCtr="0">
            <a:noAutofit/>
          </a:bodyPr>
          <a:lstStyle>
            <a:lvl1pPr marL="0" indent="0">
              <a:spcBef>
                <a:spcPts val="0"/>
              </a:spcBef>
              <a:buFontTx/>
              <a:buNone/>
              <a:defRPr sz="1600" b="1">
                <a:solidFill>
                  <a:schemeClr val="tx1"/>
                </a:solidFill>
              </a:defRPr>
            </a:lvl1pPr>
            <a:lvl2pPr marL="0" indent="0">
              <a:spcBef>
                <a:spcPts val="0"/>
              </a:spcBef>
              <a:buFontTx/>
              <a:buNone/>
              <a:defRPr sz="1600">
                <a:solidFill>
                  <a:schemeClr val="tx1"/>
                </a:solidFill>
              </a:defRPr>
            </a:lvl2pPr>
            <a:lvl3pPr marL="0" indent="0">
              <a:spcBef>
                <a:spcPts val="0"/>
              </a:spcBef>
              <a:buFontTx/>
              <a:buNone/>
              <a:defRPr sz="1600">
                <a:solidFill>
                  <a:schemeClr val="tx1"/>
                </a:solidFill>
              </a:defRPr>
            </a:lvl3pPr>
            <a:lvl4pPr marL="0" indent="0">
              <a:spcBef>
                <a:spcPts val="0"/>
              </a:spcBef>
              <a:buFontTx/>
              <a:buNone/>
              <a:defRPr sz="1600">
                <a:solidFill>
                  <a:schemeClr val="tx1"/>
                </a:solidFill>
              </a:defRPr>
            </a:lvl4pPr>
            <a:lvl5pPr marL="0" indent="0">
              <a:spcBef>
                <a:spcPts val="0"/>
              </a:spcBef>
              <a:buFontTx/>
              <a:buNone/>
              <a:defRPr sz="1600">
                <a:solidFill>
                  <a:schemeClr val="tx1"/>
                </a:solidFill>
              </a:defRPr>
            </a:lvl5pPr>
            <a:lvl6pPr marL="0" indent="0">
              <a:spcBef>
                <a:spcPts val="0"/>
              </a:spcBef>
              <a:buFontTx/>
              <a:buNone/>
              <a:defRPr sz="1600">
                <a:solidFill>
                  <a:schemeClr val="tx1"/>
                </a:solidFill>
              </a:defRPr>
            </a:lvl6pPr>
            <a:lvl7pPr marL="0" indent="0">
              <a:spcBef>
                <a:spcPts val="0"/>
              </a:spcBef>
              <a:buFontTx/>
              <a:buNone/>
              <a:defRPr sz="1600">
                <a:solidFill>
                  <a:schemeClr val="tx1"/>
                </a:solidFill>
              </a:defRPr>
            </a:lvl7pPr>
            <a:lvl8pPr marL="0" indent="0">
              <a:spcBef>
                <a:spcPts val="0"/>
              </a:spcBef>
              <a:buFontTx/>
              <a:buNone/>
              <a:defRPr sz="1600">
                <a:solidFill>
                  <a:schemeClr val="tx1"/>
                </a:solidFill>
              </a:defRPr>
            </a:lvl8pPr>
            <a:lvl9pPr marL="0" indent="0">
              <a:spcBef>
                <a:spcPts val="0"/>
              </a:spcBef>
              <a:buFontTx/>
              <a:buNone/>
              <a:defRPr sz="1600">
                <a:solidFill>
                  <a:schemeClr val="tx1"/>
                </a:solidFill>
              </a:defRPr>
            </a:lvl9pPr>
          </a:lstStyle>
          <a:p>
            <a:pPr lvl="0"/>
            <a:r>
              <a:rPr lang="en-US"/>
              <a:t>[Month 00, 0000]</a:t>
            </a:r>
            <a:br>
              <a:rPr lang="en-US"/>
            </a:br>
            <a:r>
              <a:rPr lang="en-US"/>
              <a:t>[Presenter Name]</a:t>
            </a:r>
            <a:br>
              <a:rPr lang="en-US"/>
            </a:br>
            <a:r>
              <a:rPr lang="en-US"/>
              <a:t>[Title]</a:t>
            </a:r>
          </a:p>
        </p:txBody>
      </p:sp>
      <p:sp>
        <p:nvSpPr>
          <p:cNvPr id="10" name="Picture Placeholder 4">
            <a:extLst>
              <a:ext uri="{FF2B5EF4-FFF2-40B4-BE49-F238E27FC236}">
                <a16:creationId xmlns:a16="http://schemas.microsoft.com/office/drawing/2014/main" id="{2BFAF5D7-E03E-9E44-ABB8-3AFA83714D07}"/>
              </a:ext>
            </a:extLst>
          </p:cNvPr>
          <p:cNvSpPr>
            <a:spLocks noGrp="1"/>
          </p:cNvSpPr>
          <p:nvPr>
            <p:ph type="pic" sz="quarter" idx="10" hasCustomPrompt="1"/>
          </p:nvPr>
        </p:nvSpPr>
        <p:spPr>
          <a:xfrm>
            <a:off x="6657340" y="2148840"/>
            <a:ext cx="5166361" cy="4343400"/>
          </a:xfrm>
          <a:solidFill>
            <a:srgbClr val="D7E0E3"/>
          </a:solidFill>
        </p:spPr>
        <p:txBody>
          <a:bodyPr anchor="ctr" anchorCtr="0">
            <a:normAutofit/>
          </a:bodyPr>
          <a:lstStyle>
            <a:lvl1pPr marL="0" indent="0" algn="ctr">
              <a:buFontTx/>
              <a:buNone/>
              <a:defRPr sz="1200"/>
            </a:lvl1pPr>
          </a:lstStyle>
          <a:p>
            <a:r>
              <a:rPr lang="en-US"/>
              <a:t>[Click icon to insert photo]</a:t>
            </a:r>
          </a:p>
        </p:txBody>
      </p:sp>
    </p:spTree>
    <p:extLst>
      <p:ext uri="{BB962C8B-B14F-4D97-AF65-F5344CB8AC3E}">
        <p14:creationId xmlns:p14="http://schemas.microsoft.com/office/powerpoint/2010/main" val="8501844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090" userDrawn="1">
          <p15:clr>
            <a:srgbClr val="FBAE40"/>
          </p15:clr>
        </p15:guide>
        <p15:guide id="2" pos="748" userDrawn="1">
          <p15:clr>
            <a:srgbClr val="FBAE40"/>
          </p15:clr>
        </p15:guide>
        <p15:guide id="3" pos="4192" userDrawn="1">
          <p15:clr>
            <a:srgbClr val="FBAE40"/>
          </p15:clr>
        </p15:guide>
        <p15:guide id="4" pos="4004" userDrawn="1">
          <p15:clr>
            <a:srgbClr val="FBAE40"/>
          </p15:clr>
        </p15:guide>
        <p15:guide id="5" orient="horz" pos="776"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ck and Sand spli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D903699-153C-AD47-95F6-16E2B30162AA}"/>
              </a:ext>
            </a:extLst>
          </p:cNvPr>
          <p:cNvSpPr>
            <a:spLocks noGrp="1"/>
          </p:cNvSpPr>
          <p:nvPr>
            <p:ph type="title" hasCustomPrompt="1"/>
          </p:nvPr>
        </p:nvSpPr>
        <p:spPr>
          <a:xfrm>
            <a:off x="365760" y="365760"/>
            <a:ext cx="11457433" cy="914400"/>
          </a:xfrm>
        </p:spPr>
        <p:txBody>
          <a:bodyPr/>
          <a:lstStyle/>
          <a:p>
            <a:r>
              <a:rPr lang="en-US"/>
              <a:t>[Slide title]</a:t>
            </a:r>
          </a:p>
        </p:txBody>
      </p:sp>
      <p:sp>
        <p:nvSpPr>
          <p:cNvPr id="32" name="Freeform 31">
            <a:extLst>
              <a:ext uri="{FF2B5EF4-FFF2-40B4-BE49-F238E27FC236}">
                <a16:creationId xmlns:a16="http://schemas.microsoft.com/office/drawing/2014/main" id="{136403A3-D4C5-E84F-8B96-DE5D6AE3517C}"/>
              </a:ext>
            </a:extLst>
          </p:cNvPr>
          <p:cNvSpPr/>
          <p:nvPr userDrawn="1"/>
        </p:nvSpPr>
        <p:spPr>
          <a:xfrm>
            <a:off x="7308868" y="1434776"/>
            <a:ext cx="4409646" cy="4749057"/>
          </a:xfrm>
          <a:custGeom>
            <a:avLst/>
            <a:gdLst>
              <a:gd name="connsiteX0" fmla="*/ 0 w 4409647"/>
              <a:gd name="connsiteY0" fmla="*/ 0 h 4749057"/>
              <a:gd name="connsiteX1" fmla="*/ 3702744 w 4409647"/>
              <a:gd name="connsiteY1" fmla="*/ 0 h 4749057"/>
              <a:gd name="connsiteX2" fmla="*/ 3703129 w 4409647"/>
              <a:gd name="connsiteY2" fmla="*/ 1391 h 4749057"/>
              <a:gd name="connsiteX3" fmla="*/ 4409647 w 4409647"/>
              <a:gd name="connsiteY3" fmla="*/ 1391 h 4749057"/>
              <a:gd name="connsiteX4" fmla="*/ 4409647 w 4409647"/>
              <a:gd name="connsiteY4" fmla="*/ 4749057 h 4749057"/>
              <a:gd name="connsiteX5" fmla="*/ 3599008 w 4409647"/>
              <a:gd name="connsiteY5" fmla="*/ 4749057 h 4749057"/>
              <a:gd name="connsiteX6" fmla="*/ 3599008 w 4409647"/>
              <a:gd name="connsiteY6" fmla="*/ 4749049 h 4749057"/>
              <a:gd name="connsiteX7" fmla="*/ 0 w 4409647"/>
              <a:gd name="connsiteY7" fmla="*/ 4749049 h 4749057"/>
              <a:gd name="connsiteX8" fmla="*/ 657529 w 4409647"/>
              <a:gd name="connsiteY8" fmla="*/ 2374525 h 474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09647" h="4749057">
                <a:moveTo>
                  <a:pt x="0" y="0"/>
                </a:moveTo>
                <a:lnTo>
                  <a:pt x="3702744" y="0"/>
                </a:lnTo>
                <a:lnTo>
                  <a:pt x="3703129" y="1391"/>
                </a:lnTo>
                <a:lnTo>
                  <a:pt x="4409647" y="1391"/>
                </a:lnTo>
                <a:lnTo>
                  <a:pt x="4409647" y="4749057"/>
                </a:lnTo>
                <a:lnTo>
                  <a:pt x="3599008" y="4749057"/>
                </a:lnTo>
                <a:lnTo>
                  <a:pt x="3599008" y="4749049"/>
                </a:lnTo>
                <a:lnTo>
                  <a:pt x="0" y="4749049"/>
                </a:lnTo>
                <a:lnTo>
                  <a:pt x="657529" y="2374525"/>
                </a:lnTo>
                <a:close/>
              </a:path>
            </a:pathLst>
          </a:custGeom>
          <a:solidFill>
            <a:schemeClr val="bg2"/>
          </a:solidFill>
          <a:ln>
            <a:noFill/>
          </a:ln>
        </p:spPr>
        <p:style>
          <a:lnRef idx="0">
            <a:schemeClr val="accent1"/>
          </a:lnRef>
          <a:fillRef idx="1">
            <a:schemeClr val="accent1"/>
          </a:fillRef>
          <a:effectRef idx="0">
            <a:srgbClr val="000000"/>
          </a:effectRef>
          <a:fontRef idx="minor">
            <a:schemeClr val="bg1"/>
          </a:fontRef>
        </p:style>
        <p:txBody>
          <a:bodyPr wrap="square" rtlCol="0" anchor="ctr">
            <a:noAutofit/>
          </a:bodyPr>
          <a:lstStyle/>
          <a:p>
            <a:pPr algn="ctr">
              <a:lnSpc>
                <a:spcPct val="100000"/>
              </a:lnSpc>
            </a:pPr>
            <a:endParaRPr lang="en-US" sz="1800"/>
          </a:p>
        </p:txBody>
      </p:sp>
      <p:sp>
        <p:nvSpPr>
          <p:cNvPr id="33" name="Pentagon 32">
            <a:extLst>
              <a:ext uri="{FF2B5EF4-FFF2-40B4-BE49-F238E27FC236}">
                <a16:creationId xmlns:a16="http://schemas.microsoft.com/office/drawing/2014/main" id="{754B9373-6DD7-4342-A7CF-94901BAE2421}"/>
              </a:ext>
            </a:extLst>
          </p:cNvPr>
          <p:cNvSpPr/>
          <p:nvPr userDrawn="1"/>
        </p:nvSpPr>
        <p:spPr>
          <a:xfrm>
            <a:off x="365761" y="1434776"/>
            <a:ext cx="8138025" cy="4749049"/>
          </a:xfrm>
          <a:prstGeom prst="homePlate">
            <a:avLst>
              <a:gd name="adj" fmla="val 14796"/>
            </a:avLst>
          </a:prstGeom>
          <a:solidFill>
            <a:schemeClr val="tx1"/>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34" name="Content Placeholder 3">
            <a:extLst>
              <a:ext uri="{FF2B5EF4-FFF2-40B4-BE49-F238E27FC236}">
                <a16:creationId xmlns:a16="http://schemas.microsoft.com/office/drawing/2014/main" id="{F1FA6CEB-34D4-A847-BF61-190089B39F92}"/>
              </a:ext>
            </a:extLst>
          </p:cNvPr>
          <p:cNvSpPr>
            <a:spLocks noGrp="1"/>
          </p:cNvSpPr>
          <p:nvPr>
            <p:ph sz="quarter" idx="14"/>
          </p:nvPr>
        </p:nvSpPr>
        <p:spPr>
          <a:xfrm>
            <a:off x="8794412" y="2057400"/>
            <a:ext cx="2633472" cy="3740255"/>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CB09CFE8-20C6-F140-A80A-4DC505D8D0F1}"/>
              </a:ext>
            </a:extLst>
          </p:cNvPr>
          <p:cNvSpPr>
            <a:spLocks noGrp="1"/>
          </p:cNvSpPr>
          <p:nvPr>
            <p:ph sz="half" idx="1"/>
          </p:nvPr>
        </p:nvSpPr>
        <p:spPr>
          <a:xfrm>
            <a:off x="849854" y="2002895"/>
            <a:ext cx="5425440" cy="379476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166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userDrawn="1">
          <p15:clr>
            <a:srgbClr val="FBAE40"/>
          </p15:clr>
        </p15:guide>
        <p15:guide id="2" pos="2507" userDrawn="1">
          <p15:clr>
            <a:srgbClr val="FBAE40"/>
          </p15:clr>
        </p15:guide>
        <p15:guide id="3" orient="horz" pos="1152" userDrawn="1">
          <p15:clr>
            <a:srgbClr val="FBAE40"/>
          </p15:clr>
        </p15:guide>
        <p15:guide id="4" orient="horz" pos="3832" userDrawn="1">
          <p15:clr>
            <a:srgbClr val="FBAE40"/>
          </p15:clr>
        </p15:guide>
        <p15:guide id="5" orient="horz" pos="4148"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tatement and Photo">
    <p:spTree>
      <p:nvGrpSpPr>
        <p:cNvPr id="1" name=""/>
        <p:cNvGrpSpPr/>
        <p:nvPr/>
      </p:nvGrpSpPr>
      <p:grpSpPr>
        <a:xfrm>
          <a:off x="0" y="0"/>
          <a:ext cx="0" cy="0"/>
          <a:chOff x="0" y="0"/>
          <a:chExt cx="0" cy="0"/>
        </a:xfrm>
      </p:grpSpPr>
      <p:sp>
        <p:nvSpPr>
          <p:cNvPr id="3" name="Content Placeholder 1">
            <a:extLst>
              <a:ext uri="{FF2B5EF4-FFF2-40B4-BE49-F238E27FC236}">
                <a16:creationId xmlns:a16="http://schemas.microsoft.com/office/drawing/2014/main" id="{A8D83941-3469-4946-BCE6-FA84F7323A00}"/>
              </a:ext>
            </a:extLst>
          </p:cNvPr>
          <p:cNvSpPr>
            <a:spLocks noGrp="1"/>
          </p:cNvSpPr>
          <p:nvPr>
            <p:ph sz="half" idx="1" hasCustomPrompt="1"/>
          </p:nvPr>
        </p:nvSpPr>
        <p:spPr>
          <a:xfrm>
            <a:off x="365761" y="365760"/>
            <a:ext cx="4114800" cy="2560320"/>
          </a:xfrm>
          <a:solidFill>
            <a:srgbClr val="006E74"/>
          </a:solidFill>
        </p:spPr>
        <p:txBody>
          <a:bodyPr lIns="182880" tIns="182880" rIns="182880" bIns="182880">
            <a:noAutofit/>
          </a:bodyPr>
          <a:lstStyle>
            <a:lvl1pPr marL="0" indent="0">
              <a:lnSpc>
                <a:spcPct val="90000"/>
              </a:lnSpc>
              <a:spcBef>
                <a:spcPts val="0"/>
              </a:spcBef>
              <a:buNone/>
              <a:defRPr sz="3200">
                <a:solidFill>
                  <a:schemeClr val="bg1"/>
                </a:solidFill>
              </a:defRPr>
            </a:lvl1pPr>
            <a:lvl2pPr marL="182880" indent="-182880">
              <a:spcBef>
                <a:spcPts val="1200"/>
              </a:spcBef>
              <a:buFont typeface="Arial" panose="020B0604020202020204" pitchFamily="34" charset="0"/>
              <a:buChar char="•"/>
              <a:defRPr>
                <a:solidFill>
                  <a:schemeClr val="bg1"/>
                </a:solidFill>
              </a:defRPr>
            </a:lvl2pPr>
            <a:lvl3pPr marL="365760">
              <a:defRPr>
                <a:solidFill>
                  <a:schemeClr val="bg1"/>
                </a:solidFill>
              </a:defRPr>
            </a:lvl3pPr>
            <a:lvl4pPr marL="548640">
              <a:defRPr>
                <a:solidFill>
                  <a:schemeClr val="bg1"/>
                </a:solidFill>
              </a:defRPr>
            </a:lvl4pPr>
            <a:lvl5pPr marL="731520">
              <a:defRPr>
                <a:solidFill>
                  <a:schemeClr val="bg1"/>
                </a:solidFill>
              </a:defRPr>
            </a:lvl5pPr>
            <a:lvl6pPr marL="914400">
              <a:defRPr>
                <a:solidFill>
                  <a:schemeClr val="bg1"/>
                </a:solidFill>
              </a:defRPr>
            </a:lvl6pPr>
            <a:lvl7pPr marL="1097280">
              <a:defRPr>
                <a:solidFill>
                  <a:schemeClr val="bg1"/>
                </a:solidFill>
              </a:defRPr>
            </a:lvl7pPr>
            <a:lvl8pPr marL="1280160">
              <a:defRPr>
                <a:solidFill>
                  <a:schemeClr val="bg1"/>
                </a:solidFill>
              </a:defRPr>
            </a:lvl8pPr>
            <a:lvl9pPr marL="1463040">
              <a:defRPr>
                <a:solidFill>
                  <a:schemeClr val="bg1"/>
                </a:solidFill>
              </a:defRPr>
            </a:lvl9pPr>
          </a:lstStyle>
          <a:p>
            <a:pPr lvl="0"/>
            <a:r>
              <a:rPr lang="en-US"/>
              <a:t>[Statement]</a:t>
            </a:r>
          </a:p>
          <a:p>
            <a:pPr lvl="1"/>
            <a:r>
              <a:rPr lang="en-US"/>
              <a:t>Second level</a:t>
            </a:r>
          </a:p>
          <a:p>
            <a:pPr lvl="2"/>
            <a:r>
              <a:rPr lang="en-US"/>
              <a:t>Third level</a:t>
            </a:r>
          </a:p>
          <a:p>
            <a:pPr lvl="3"/>
            <a:r>
              <a:rPr lang="en-US"/>
              <a:t>Fourth level</a:t>
            </a:r>
          </a:p>
          <a:p>
            <a:pPr lvl="4"/>
            <a:r>
              <a:rPr lang="en-US"/>
              <a:t>Fifth level</a:t>
            </a:r>
          </a:p>
        </p:txBody>
      </p:sp>
      <p:sp>
        <p:nvSpPr>
          <p:cNvPr id="5" name="Picture Placeholder 2">
            <a:extLst>
              <a:ext uri="{FF2B5EF4-FFF2-40B4-BE49-F238E27FC236}">
                <a16:creationId xmlns:a16="http://schemas.microsoft.com/office/drawing/2014/main" id="{918B9EB3-9DF0-FF4B-93BA-55630E773DD9}"/>
              </a:ext>
            </a:extLst>
          </p:cNvPr>
          <p:cNvSpPr>
            <a:spLocks noGrp="1"/>
          </p:cNvSpPr>
          <p:nvPr>
            <p:ph type="pic" sz="quarter" idx="13" hasCustomPrompt="1"/>
          </p:nvPr>
        </p:nvSpPr>
        <p:spPr>
          <a:xfrm>
            <a:off x="6245354" y="365760"/>
            <a:ext cx="5577840" cy="5717540"/>
          </a:xfrm>
          <a:solidFill>
            <a:srgbClr val="D7E0E3"/>
          </a:solidFill>
        </p:spPr>
        <p:txBody>
          <a:bodyPr anchor="ctr" anchorCtr="0">
            <a:normAutofit/>
          </a:bodyPr>
          <a:lstStyle>
            <a:lvl1pPr marL="0" indent="0" algn="ctr">
              <a:buNone/>
              <a:defRPr sz="1200"/>
            </a:lvl1pPr>
          </a:lstStyle>
          <a:p>
            <a:r>
              <a:rPr lang="en-US"/>
              <a:t>[Click icon to insert photo]</a:t>
            </a:r>
          </a:p>
        </p:txBody>
      </p:sp>
    </p:spTree>
    <p:extLst>
      <p:ext uri="{BB962C8B-B14F-4D97-AF65-F5344CB8AC3E}">
        <p14:creationId xmlns:p14="http://schemas.microsoft.com/office/powerpoint/2010/main" val="342240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744" userDrawn="1">
          <p15:clr>
            <a:srgbClr val="FBAE40"/>
          </p15:clr>
        </p15:guide>
        <p15:guide id="2" pos="3934" userDrawn="1">
          <p15:clr>
            <a:srgbClr val="FBAE40"/>
          </p15:clr>
        </p15:guide>
        <p15:guide id="3" orient="horz" pos="3832" userDrawn="1">
          <p15:clr>
            <a:srgbClr val="FBAE40"/>
          </p15:clr>
        </p15:guide>
        <p15:guide id="4" orient="horz" pos="1152" userDrawn="1">
          <p15:clr>
            <a:srgbClr val="FBAE40"/>
          </p15:clr>
        </p15:guide>
        <p15:guide id="5" orient="horz" pos="4148"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hoto and Statem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60" y="365760"/>
            <a:ext cx="11457433" cy="914400"/>
          </a:xfrm>
        </p:spPr>
        <p:txBody>
          <a:bodyPr/>
          <a:lstStyle/>
          <a:p>
            <a:r>
              <a:rPr lang="en-US"/>
              <a:t>[Slide title]</a:t>
            </a:r>
          </a:p>
        </p:txBody>
      </p:sp>
      <p:sp>
        <p:nvSpPr>
          <p:cNvPr id="10" name="Picture Placeholder 2">
            <a:extLst>
              <a:ext uri="{FF2B5EF4-FFF2-40B4-BE49-F238E27FC236}">
                <a16:creationId xmlns:a16="http://schemas.microsoft.com/office/drawing/2014/main" id="{BC9FA658-DB0D-3B49-8AC4-95F223F6A727}"/>
              </a:ext>
            </a:extLst>
          </p:cNvPr>
          <p:cNvSpPr>
            <a:spLocks noGrp="1"/>
          </p:cNvSpPr>
          <p:nvPr>
            <p:ph type="pic" sz="quarter" idx="16" hasCustomPrompt="1"/>
          </p:nvPr>
        </p:nvSpPr>
        <p:spPr>
          <a:xfrm>
            <a:off x="758825" y="1828800"/>
            <a:ext cx="5184775" cy="3200400"/>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15" name="Content Placeholder 3">
            <a:extLst>
              <a:ext uri="{FF2B5EF4-FFF2-40B4-BE49-F238E27FC236}">
                <a16:creationId xmlns:a16="http://schemas.microsoft.com/office/drawing/2014/main" id="{04198CF4-E51B-2147-88D7-1228A1479BFA}"/>
              </a:ext>
            </a:extLst>
          </p:cNvPr>
          <p:cNvSpPr>
            <a:spLocks noGrp="1"/>
          </p:cNvSpPr>
          <p:nvPr>
            <p:ph sz="quarter" idx="14" hasCustomPrompt="1"/>
          </p:nvPr>
        </p:nvSpPr>
        <p:spPr>
          <a:xfrm>
            <a:off x="6245354" y="1828800"/>
            <a:ext cx="5577840" cy="3200400"/>
          </a:xfrm>
        </p:spPr>
        <p:txBody>
          <a:bodyPr anchor="b" anchorCtr="0">
            <a:normAutofit/>
          </a:bodyPr>
          <a:lstStyle>
            <a:lvl1pPr marL="0" indent="0">
              <a:lnSpc>
                <a:spcPct val="90000"/>
              </a:lnSpc>
              <a:spcBef>
                <a:spcPts val="0"/>
              </a:spcBef>
              <a:buNone/>
              <a:defRPr sz="3600">
                <a:solidFill>
                  <a:schemeClr val="tx1"/>
                </a:solidFill>
              </a:defRPr>
            </a:lvl1pPr>
            <a:lvl2pPr marL="182880" indent="-182880">
              <a:spcBef>
                <a:spcPts val="1200"/>
              </a:spcBef>
              <a:buFont typeface="Arial" panose="020B0604020202020204" pitchFamily="34" charset="0"/>
              <a:buChar char="•"/>
              <a:defRPr sz="1800"/>
            </a:lvl2pPr>
            <a:lvl3pPr marL="365760">
              <a:defRPr sz="1800"/>
            </a:lvl3pPr>
            <a:lvl4pPr marL="548640">
              <a:defRPr sz="1800"/>
            </a:lvl4pPr>
            <a:lvl5pPr marL="731520">
              <a:defRPr sz="1800"/>
            </a:lvl5pPr>
            <a:lvl6pPr marL="914400">
              <a:defRPr sz="1800"/>
            </a:lvl6pPr>
            <a:lvl7pPr marL="1097280">
              <a:defRPr sz="1800"/>
            </a:lvl7pPr>
            <a:lvl8pPr marL="1280160">
              <a:defRPr sz="1800"/>
            </a:lvl8pPr>
            <a:lvl9pPr marL="1463040">
              <a:defRPr sz="1800"/>
            </a:lvl9pPr>
          </a:lstStyle>
          <a:p>
            <a:pPr lvl="0"/>
            <a:r>
              <a:rPr lang="en-US"/>
              <a:t>[Statement]</a:t>
            </a:r>
          </a:p>
        </p:txBody>
      </p:sp>
    </p:spTree>
    <p:extLst>
      <p:ext uri="{BB962C8B-B14F-4D97-AF65-F5344CB8AC3E}">
        <p14:creationId xmlns:p14="http://schemas.microsoft.com/office/powerpoint/2010/main" val="3870052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3936" userDrawn="1">
          <p15:clr>
            <a:srgbClr val="FBAE40"/>
          </p15:clr>
        </p15:guide>
        <p15:guide id="4" pos="3744" userDrawn="1">
          <p15:clr>
            <a:srgbClr val="FBAE40"/>
          </p15:clr>
        </p15:guide>
        <p15:guide id="7" orient="horz" pos="1152" userDrawn="1">
          <p15:clr>
            <a:srgbClr val="FBAE40"/>
          </p15:clr>
        </p15:guide>
        <p15:guide id="8" orient="horz" pos="3832" userDrawn="1">
          <p15:clr>
            <a:srgbClr val="FBAE40"/>
          </p15:clr>
        </p15:guide>
        <p15:guide id="9" orient="horz" pos="4148" userDrawn="1">
          <p15:clr>
            <a:srgbClr val="FBAE40"/>
          </p15:clr>
        </p15:guide>
        <p15:guide id="10" orient="horz" pos="3168" userDrawn="1">
          <p15:clr>
            <a:srgbClr val="FBAE40"/>
          </p15:clr>
        </p15:guide>
        <p15:guide id="11" pos="476"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 and Sidebar">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60" y="365760"/>
            <a:ext cx="11457433" cy="914400"/>
          </a:xfrm>
        </p:spPr>
        <p:txBody>
          <a:bodyPr/>
          <a:lstStyle/>
          <a:p>
            <a:r>
              <a:rPr lang="en-US"/>
              <a:t>[Slide title]</a:t>
            </a:r>
          </a:p>
        </p:txBody>
      </p:sp>
      <p:sp>
        <p:nvSpPr>
          <p:cNvPr id="10" name="Picture Placeholder 2">
            <a:extLst>
              <a:ext uri="{FF2B5EF4-FFF2-40B4-BE49-F238E27FC236}">
                <a16:creationId xmlns:a16="http://schemas.microsoft.com/office/drawing/2014/main" id="{BC9FA658-DB0D-3B49-8AC4-95F223F6A727}"/>
              </a:ext>
            </a:extLst>
          </p:cNvPr>
          <p:cNvSpPr>
            <a:spLocks noGrp="1"/>
          </p:cNvSpPr>
          <p:nvPr>
            <p:ph type="pic" sz="quarter" idx="16" hasCustomPrompt="1"/>
          </p:nvPr>
        </p:nvSpPr>
        <p:spPr>
          <a:xfrm>
            <a:off x="758825" y="1828801"/>
            <a:ext cx="8121650" cy="4254500"/>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15" name="Content Placeholder 3">
            <a:extLst>
              <a:ext uri="{FF2B5EF4-FFF2-40B4-BE49-F238E27FC236}">
                <a16:creationId xmlns:a16="http://schemas.microsoft.com/office/drawing/2014/main" id="{04198CF4-E51B-2147-88D7-1228A1479BFA}"/>
              </a:ext>
            </a:extLst>
          </p:cNvPr>
          <p:cNvSpPr>
            <a:spLocks noGrp="1"/>
          </p:cNvSpPr>
          <p:nvPr>
            <p:ph sz="quarter" idx="14"/>
          </p:nvPr>
        </p:nvSpPr>
        <p:spPr>
          <a:xfrm>
            <a:off x="9189721"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83000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78" userDrawn="1">
          <p15:clr>
            <a:srgbClr val="FBAE40"/>
          </p15:clr>
        </p15:guide>
        <p15:guide id="3" pos="5595" userDrawn="1">
          <p15:clr>
            <a:srgbClr val="FBAE40"/>
          </p15:clr>
        </p15:guide>
        <p15:guide id="4" pos="5788" userDrawn="1">
          <p15:clr>
            <a:srgbClr val="FBAE40"/>
          </p15:clr>
        </p15:guide>
        <p15:guide id="7" orient="horz" pos="1152" userDrawn="1">
          <p15:clr>
            <a:srgbClr val="FBAE40"/>
          </p15:clr>
        </p15:guide>
        <p15:guide id="8" orient="horz" pos="3832" userDrawn="1">
          <p15:clr>
            <a:srgbClr val="FBAE40"/>
          </p15:clr>
        </p15:guide>
        <p15:guide id="9" orient="horz" pos="4148"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Photo and Sidebar">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60" y="365760"/>
            <a:ext cx="4527516" cy="914400"/>
          </a:xfrm>
        </p:spPr>
        <p:txBody>
          <a:bodyPr/>
          <a:lstStyle/>
          <a:p>
            <a:r>
              <a:rPr lang="en-US"/>
              <a:t>[Slide title]</a:t>
            </a:r>
          </a:p>
        </p:txBody>
      </p:sp>
      <p:sp>
        <p:nvSpPr>
          <p:cNvPr id="10" name="Picture Placeholder 2">
            <a:extLst>
              <a:ext uri="{FF2B5EF4-FFF2-40B4-BE49-F238E27FC236}">
                <a16:creationId xmlns:a16="http://schemas.microsoft.com/office/drawing/2014/main" id="{BC9FA658-DB0D-3B49-8AC4-95F223F6A727}"/>
              </a:ext>
            </a:extLst>
          </p:cNvPr>
          <p:cNvSpPr>
            <a:spLocks noGrp="1"/>
          </p:cNvSpPr>
          <p:nvPr>
            <p:ph type="pic" sz="quarter" idx="16" hasCustomPrompt="1"/>
          </p:nvPr>
        </p:nvSpPr>
        <p:spPr>
          <a:xfrm>
            <a:off x="5461685" y="0"/>
            <a:ext cx="6730315" cy="5288692"/>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15" name="Content Placeholder 3">
            <a:extLst>
              <a:ext uri="{FF2B5EF4-FFF2-40B4-BE49-F238E27FC236}">
                <a16:creationId xmlns:a16="http://schemas.microsoft.com/office/drawing/2014/main" id="{04198CF4-E51B-2147-88D7-1228A1479BFA}"/>
              </a:ext>
            </a:extLst>
          </p:cNvPr>
          <p:cNvSpPr>
            <a:spLocks noGrp="1"/>
          </p:cNvSpPr>
          <p:nvPr>
            <p:ph sz="quarter" idx="14"/>
          </p:nvPr>
        </p:nvSpPr>
        <p:spPr>
          <a:xfrm>
            <a:off x="365758" y="1594022"/>
            <a:ext cx="4527516" cy="415187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71949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78" userDrawn="1">
          <p15:clr>
            <a:srgbClr val="FBAE40"/>
          </p15:clr>
        </p15:guide>
        <p15:guide id="3" pos="5595" userDrawn="1">
          <p15:clr>
            <a:srgbClr val="FBAE40"/>
          </p15:clr>
        </p15:guide>
        <p15:guide id="4" pos="5788" userDrawn="1">
          <p15:clr>
            <a:srgbClr val="FBAE40"/>
          </p15:clr>
        </p15:guide>
        <p15:guide id="7" orient="horz" pos="1152" userDrawn="1">
          <p15:clr>
            <a:srgbClr val="FBAE40"/>
          </p15:clr>
        </p15:guide>
        <p15:guide id="8" orient="horz" pos="3832" userDrawn="1">
          <p15:clr>
            <a:srgbClr val="FBAE40"/>
          </p15:clr>
        </p15:guide>
        <p15:guide id="9" orient="horz" pos="4148"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and Sidebar with teal box">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60" y="365760"/>
            <a:ext cx="4527516" cy="914400"/>
          </a:xfrm>
        </p:spPr>
        <p:txBody>
          <a:bodyPr/>
          <a:lstStyle/>
          <a:p>
            <a:r>
              <a:rPr lang="en-US"/>
              <a:t>[Slide title]</a:t>
            </a:r>
          </a:p>
        </p:txBody>
      </p:sp>
      <p:sp>
        <p:nvSpPr>
          <p:cNvPr id="10" name="Picture Placeholder 2">
            <a:extLst>
              <a:ext uri="{FF2B5EF4-FFF2-40B4-BE49-F238E27FC236}">
                <a16:creationId xmlns:a16="http://schemas.microsoft.com/office/drawing/2014/main" id="{BC9FA658-DB0D-3B49-8AC4-95F223F6A727}"/>
              </a:ext>
            </a:extLst>
          </p:cNvPr>
          <p:cNvSpPr>
            <a:spLocks noGrp="1"/>
          </p:cNvSpPr>
          <p:nvPr>
            <p:ph type="pic" sz="quarter" idx="16" hasCustomPrompt="1"/>
          </p:nvPr>
        </p:nvSpPr>
        <p:spPr>
          <a:xfrm>
            <a:off x="6096000" y="0"/>
            <a:ext cx="6096000" cy="5288692"/>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15" name="Content Placeholder 3">
            <a:extLst>
              <a:ext uri="{FF2B5EF4-FFF2-40B4-BE49-F238E27FC236}">
                <a16:creationId xmlns:a16="http://schemas.microsoft.com/office/drawing/2014/main" id="{04198CF4-E51B-2147-88D7-1228A1479BFA}"/>
              </a:ext>
            </a:extLst>
          </p:cNvPr>
          <p:cNvSpPr>
            <a:spLocks noGrp="1"/>
          </p:cNvSpPr>
          <p:nvPr>
            <p:ph sz="quarter" idx="14"/>
          </p:nvPr>
        </p:nvSpPr>
        <p:spPr>
          <a:xfrm>
            <a:off x="365758" y="1594022"/>
            <a:ext cx="4527516" cy="415187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985D88AB-63E1-E741-A6EB-DF5CD5CA5685}"/>
              </a:ext>
            </a:extLst>
          </p:cNvPr>
          <p:cNvSpPr/>
          <p:nvPr userDrawn="1"/>
        </p:nvSpPr>
        <p:spPr>
          <a:xfrm>
            <a:off x="5324256" y="4399722"/>
            <a:ext cx="2994990" cy="2199860"/>
          </a:xfrm>
          <a:prstGeom prst="rect">
            <a:avLst/>
          </a:prstGeom>
          <a:solidFill>
            <a:schemeClr val="tx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4" name="Text Placeholder 3">
            <a:extLst>
              <a:ext uri="{FF2B5EF4-FFF2-40B4-BE49-F238E27FC236}">
                <a16:creationId xmlns:a16="http://schemas.microsoft.com/office/drawing/2014/main" id="{F6A996E6-60D4-A74E-B117-BF0A00752627}"/>
              </a:ext>
            </a:extLst>
          </p:cNvPr>
          <p:cNvSpPr>
            <a:spLocks noGrp="1"/>
          </p:cNvSpPr>
          <p:nvPr>
            <p:ph type="body" sz="quarter" idx="17"/>
          </p:nvPr>
        </p:nvSpPr>
        <p:spPr>
          <a:xfrm>
            <a:off x="5616010" y="5499652"/>
            <a:ext cx="2490788" cy="848761"/>
          </a:xfrm>
        </p:spPr>
        <p:txBody>
          <a:bodyPr anchor="ctr" anchorCtr="0">
            <a:normAutofit/>
          </a:bodyPr>
          <a:lstStyle>
            <a:lvl1pPr marL="0" indent="0" algn="ctr">
              <a:buNone/>
              <a:defRPr sz="1600">
                <a:solidFill>
                  <a:schemeClr val="bg1"/>
                </a:solidFill>
              </a:defRPr>
            </a:lvl1pPr>
            <a:lvl2pPr marL="182880" indent="0">
              <a:buNone/>
              <a:defRPr>
                <a:solidFill>
                  <a:schemeClr val="bg1"/>
                </a:solidFill>
              </a:defRPr>
            </a:lvl2pPr>
            <a:lvl3pPr marL="365760" indent="0">
              <a:buNone/>
              <a:defRPr>
                <a:solidFill>
                  <a:schemeClr val="bg1"/>
                </a:solidFill>
              </a:defRPr>
            </a:lvl3pPr>
            <a:lvl4pPr marL="548640" indent="0">
              <a:buNone/>
              <a:defRPr>
                <a:solidFill>
                  <a:schemeClr val="bg1"/>
                </a:solidFill>
              </a:defRPr>
            </a:lvl4pPr>
            <a:lvl5pPr marL="731520" indent="0">
              <a:buNone/>
              <a:defRPr>
                <a:solidFill>
                  <a:schemeClr val="bg1"/>
                </a:solidFill>
              </a:defRPr>
            </a:lvl5pPr>
          </a:lstStyle>
          <a:p>
            <a:pPr lvl="0"/>
            <a:endParaRPr lang="en-US"/>
          </a:p>
        </p:txBody>
      </p:sp>
    </p:spTree>
    <p:extLst>
      <p:ext uri="{BB962C8B-B14F-4D97-AF65-F5344CB8AC3E}">
        <p14:creationId xmlns:p14="http://schemas.microsoft.com/office/powerpoint/2010/main" val="2494258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78" userDrawn="1">
          <p15:clr>
            <a:srgbClr val="FBAE40"/>
          </p15:clr>
        </p15:guide>
        <p15:guide id="3" pos="5595" userDrawn="1">
          <p15:clr>
            <a:srgbClr val="FBAE40"/>
          </p15:clr>
        </p15:guide>
        <p15:guide id="4" pos="5788" userDrawn="1">
          <p15:clr>
            <a:srgbClr val="FBAE40"/>
          </p15:clr>
        </p15:guide>
        <p15:guide id="7" orient="horz" pos="1152" userDrawn="1">
          <p15:clr>
            <a:srgbClr val="FBAE40"/>
          </p15:clr>
        </p15:guide>
        <p15:guide id="8" orient="horz" pos="3832" userDrawn="1">
          <p15:clr>
            <a:srgbClr val="FBAE40"/>
          </p15:clr>
        </p15:guide>
        <p15:guide id="9" orient="horz" pos="4148"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Photo and Sidebar">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BC9FA658-DB0D-3B49-8AC4-95F223F6A727}"/>
              </a:ext>
            </a:extLst>
          </p:cNvPr>
          <p:cNvSpPr>
            <a:spLocks noGrp="1"/>
          </p:cNvSpPr>
          <p:nvPr>
            <p:ph type="pic" sz="quarter" idx="16" hasCustomPrompt="1"/>
          </p:nvPr>
        </p:nvSpPr>
        <p:spPr>
          <a:xfrm>
            <a:off x="1" y="0"/>
            <a:ext cx="8711515" cy="5647038"/>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15" name="Content Placeholder 3">
            <a:extLst>
              <a:ext uri="{FF2B5EF4-FFF2-40B4-BE49-F238E27FC236}">
                <a16:creationId xmlns:a16="http://schemas.microsoft.com/office/drawing/2014/main" id="{04198CF4-E51B-2147-88D7-1228A1479BFA}"/>
              </a:ext>
            </a:extLst>
          </p:cNvPr>
          <p:cNvSpPr>
            <a:spLocks noGrp="1"/>
          </p:cNvSpPr>
          <p:nvPr>
            <p:ph sz="quarter" idx="14"/>
          </p:nvPr>
        </p:nvSpPr>
        <p:spPr>
          <a:xfrm>
            <a:off x="9189721" y="444843"/>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2769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78" userDrawn="1">
          <p15:clr>
            <a:srgbClr val="FBAE40"/>
          </p15:clr>
        </p15:guide>
        <p15:guide id="3" pos="5595" userDrawn="1">
          <p15:clr>
            <a:srgbClr val="FBAE40"/>
          </p15:clr>
        </p15:guide>
        <p15:guide id="4" pos="5788" userDrawn="1">
          <p15:clr>
            <a:srgbClr val="FBAE40"/>
          </p15:clr>
        </p15:guide>
        <p15:guide id="7" orient="horz" pos="1152" userDrawn="1">
          <p15:clr>
            <a:srgbClr val="FBAE40"/>
          </p15:clr>
        </p15:guide>
        <p15:guide id="8" orient="horz" pos="3832" userDrawn="1">
          <p15:clr>
            <a:srgbClr val="FBAE40"/>
          </p15:clr>
        </p15:guide>
        <p15:guide id="9" orient="horz" pos="4148"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ext Cluster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0" y="365760"/>
            <a:ext cx="8519161" cy="914400"/>
          </a:xfrm>
        </p:spPr>
        <p:txBody>
          <a:bodyPr/>
          <a:lstStyle/>
          <a:p>
            <a:r>
              <a:rPr lang="en-US"/>
              <a:t>[Slide title]</a:t>
            </a:r>
          </a:p>
        </p:txBody>
      </p:sp>
      <p:sp>
        <p:nvSpPr>
          <p:cNvPr id="4" name="Text Placeholder 2">
            <a:extLst>
              <a:ext uri="{FF2B5EF4-FFF2-40B4-BE49-F238E27FC236}">
                <a16:creationId xmlns:a16="http://schemas.microsoft.com/office/drawing/2014/main" id="{C6755960-CA7F-B343-93A9-6D346754C415}"/>
              </a:ext>
            </a:extLst>
          </p:cNvPr>
          <p:cNvSpPr>
            <a:spLocks noGrp="1"/>
          </p:cNvSpPr>
          <p:nvPr>
            <p:ph type="body" sz="quarter" idx="11"/>
          </p:nvPr>
        </p:nvSpPr>
        <p:spPr>
          <a:xfrm>
            <a:off x="6142739" y="2492528"/>
            <a:ext cx="2795017" cy="2788920"/>
          </a:xfrm>
          <a:solidFill>
            <a:srgbClr val="003C5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1DE689A2-ED8E-6449-8345-C15EAB8BCA76}"/>
              </a:ext>
            </a:extLst>
          </p:cNvPr>
          <p:cNvSpPr>
            <a:spLocks noGrp="1"/>
          </p:cNvSpPr>
          <p:nvPr>
            <p:ph type="body" sz="quarter" idx="13"/>
          </p:nvPr>
        </p:nvSpPr>
        <p:spPr>
          <a:xfrm>
            <a:off x="3254249" y="2492528"/>
            <a:ext cx="2788921" cy="2788920"/>
          </a:xfrm>
          <a:solidFill>
            <a:srgbClr val="881E87"/>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4">
            <a:extLst>
              <a:ext uri="{FF2B5EF4-FFF2-40B4-BE49-F238E27FC236}">
                <a16:creationId xmlns:a16="http://schemas.microsoft.com/office/drawing/2014/main" id="{1F89D7C7-C7B4-A74A-B754-DF69007D9111}"/>
              </a:ext>
            </a:extLst>
          </p:cNvPr>
          <p:cNvSpPr>
            <a:spLocks noGrp="1"/>
          </p:cNvSpPr>
          <p:nvPr>
            <p:ph type="body" sz="quarter" idx="12"/>
          </p:nvPr>
        </p:nvSpPr>
        <p:spPr>
          <a:xfrm>
            <a:off x="9037322" y="2492528"/>
            <a:ext cx="2795017" cy="2788920"/>
          </a:xfrm>
          <a:solidFill>
            <a:srgbClr val="0097AC"/>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5">
            <a:extLst>
              <a:ext uri="{FF2B5EF4-FFF2-40B4-BE49-F238E27FC236}">
                <a16:creationId xmlns:a16="http://schemas.microsoft.com/office/drawing/2014/main" id="{4C83E999-6B6B-E44A-8409-73A1C711A568}"/>
              </a:ext>
            </a:extLst>
          </p:cNvPr>
          <p:cNvSpPr>
            <a:spLocks noGrp="1"/>
          </p:cNvSpPr>
          <p:nvPr>
            <p:ph type="body" sz="quarter" idx="14"/>
          </p:nvPr>
        </p:nvSpPr>
        <p:spPr>
          <a:xfrm>
            <a:off x="365760" y="2492528"/>
            <a:ext cx="2788921" cy="2788920"/>
          </a:xfrm>
          <a:solidFill>
            <a:srgbClr val="006E74"/>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4850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ext Cluster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3" y="365760"/>
            <a:ext cx="7205470" cy="914400"/>
          </a:xfrm>
        </p:spPr>
        <p:txBody>
          <a:bodyPr/>
          <a:lstStyle/>
          <a:p>
            <a:r>
              <a:rPr lang="en-US"/>
              <a:t>[Slide title]</a:t>
            </a:r>
          </a:p>
        </p:txBody>
      </p:sp>
      <p:sp>
        <p:nvSpPr>
          <p:cNvPr id="4" name="Text Placeholder 2">
            <a:extLst>
              <a:ext uri="{FF2B5EF4-FFF2-40B4-BE49-F238E27FC236}">
                <a16:creationId xmlns:a16="http://schemas.microsoft.com/office/drawing/2014/main" id="{C6755960-CA7F-B343-93A9-6D346754C415}"/>
              </a:ext>
            </a:extLst>
          </p:cNvPr>
          <p:cNvSpPr>
            <a:spLocks noGrp="1"/>
          </p:cNvSpPr>
          <p:nvPr>
            <p:ph type="body" sz="quarter" idx="11"/>
          </p:nvPr>
        </p:nvSpPr>
        <p:spPr>
          <a:xfrm>
            <a:off x="6230848" y="1600200"/>
            <a:ext cx="4572000" cy="1828800"/>
          </a:xfrm>
          <a:solidFill>
            <a:schemeClr val="accent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1DE689A2-ED8E-6449-8345-C15EAB8BCA76}"/>
              </a:ext>
            </a:extLst>
          </p:cNvPr>
          <p:cNvSpPr>
            <a:spLocks noGrp="1"/>
          </p:cNvSpPr>
          <p:nvPr>
            <p:ph type="body" sz="quarter" idx="13"/>
          </p:nvPr>
        </p:nvSpPr>
        <p:spPr>
          <a:xfrm>
            <a:off x="1376857" y="1600200"/>
            <a:ext cx="4572000" cy="1828800"/>
          </a:xfrm>
          <a:solidFill>
            <a:schemeClr val="tx2"/>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4C83E999-6B6B-E44A-8409-73A1C711A568}"/>
              </a:ext>
            </a:extLst>
          </p:cNvPr>
          <p:cNvSpPr>
            <a:spLocks noGrp="1"/>
          </p:cNvSpPr>
          <p:nvPr>
            <p:ph type="body" sz="quarter" idx="14"/>
          </p:nvPr>
        </p:nvSpPr>
        <p:spPr>
          <a:xfrm>
            <a:off x="1376857" y="3749041"/>
            <a:ext cx="4572000" cy="1828800"/>
          </a:xfrm>
          <a:solidFill>
            <a:schemeClr val="accent2"/>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5">
            <a:extLst>
              <a:ext uri="{FF2B5EF4-FFF2-40B4-BE49-F238E27FC236}">
                <a16:creationId xmlns:a16="http://schemas.microsoft.com/office/drawing/2014/main" id="{1F89D7C7-C7B4-A74A-B754-DF69007D9111}"/>
              </a:ext>
            </a:extLst>
          </p:cNvPr>
          <p:cNvSpPr>
            <a:spLocks noGrp="1"/>
          </p:cNvSpPr>
          <p:nvPr>
            <p:ph type="body" sz="quarter" idx="12"/>
          </p:nvPr>
        </p:nvSpPr>
        <p:spPr>
          <a:xfrm>
            <a:off x="6230848" y="3749041"/>
            <a:ext cx="4572000" cy="1828800"/>
          </a:xfrm>
          <a:solidFill>
            <a:schemeClr val="accent3"/>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207656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ext Cluster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3" y="365760"/>
            <a:ext cx="7205470" cy="914400"/>
          </a:xfrm>
        </p:spPr>
        <p:txBody>
          <a:bodyPr/>
          <a:lstStyle/>
          <a:p>
            <a:r>
              <a:rPr lang="en-US"/>
              <a:t>[Slide title]</a:t>
            </a:r>
          </a:p>
        </p:txBody>
      </p:sp>
      <p:sp>
        <p:nvSpPr>
          <p:cNvPr id="4" name="Text Placeholder 2">
            <a:extLst>
              <a:ext uri="{FF2B5EF4-FFF2-40B4-BE49-F238E27FC236}">
                <a16:creationId xmlns:a16="http://schemas.microsoft.com/office/drawing/2014/main" id="{C6755960-CA7F-B343-93A9-6D346754C415}"/>
              </a:ext>
            </a:extLst>
          </p:cNvPr>
          <p:cNvSpPr>
            <a:spLocks noGrp="1"/>
          </p:cNvSpPr>
          <p:nvPr>
            <p:ph type="body" sz="quarter" idx="11"/>
          </p:nvPr>
        </p:nvSpPr>
        <p:spPr>
          <a:xfrm>
            <a:off x="6230848" y="1854310"/>
            <a:ext cx="4572000" cy="1828800"/>
          </a:xfrm>
          <a:solidFill>
            <a:schemeClr val="bg2"/>
          </a:solidFill>
        </p:spPr>
        <p:txBody>
          <a:bodyPr lIns="274320" tIns="274320" rIns="182880" bIns="182880">
            <a:noAutofit/>
          </a:bodyPr>
          <a:lstStyle>
            <a:lvl1pPr marL="0" indent="0">
              <a:spcBef>
                <a:spcPts val="1200"/>
              </a:spcBef>
              <a:buNone/>
              <a:defRPr sz="1600">
                <a:solidFill>
                  <a:schemeClr val="tx1"/>
                </a:solidFill>
              </a:defRPr>
            </a:lvl1pPr>
            <a:lvl2pPr marL="182880" indent="-182880">
              <a:spcBef>
                <a:spcPts val="1200"/>
              </a:spcBef>
              <a:buFont typeface="Arial" panose="020B0604020202020204" pitchFamily="34" charset="0"/>
              <a:buChar char="•"/>
              <a:defRPr sz="1600">
                <a:solidFill>
                  <a:schemeClr val="tx1"/>
                </a:solidFill>
              </a:defRPr>
            </a:lvl2pPr>
            <a:lvl3pPr marL="365760">
              <a:defRPr sz="1600">
                <a:solidFill>
                  <a:schemeClr val="tx1"/>
                </a:solidFill>
              </a:defRPr>
            </a:lvl3pPr>
            <a:lvl4pPr marL="548640">
              <a:defRPr sz="1600">
                <a:solidFill>
                  <a:schemeClr val="tx1"/>
                </a:solidFill>
              </a:defRPr>
            </a:lvl4pPr>
            <a:lvl5pPr marL="731520">
              <a:defRPr sz="1600">
                <a:solidFill>
                  <a:schemeClr val="tx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1DE689A2-ED8E-6449-8345-C15EAB8BCA76}"/>
              </a:ext>
            </a:extLst>
          </p:cNvPr>
          <p:cNvSpPr>
            <a:spLocks noGrp="1"/>
          </p:cNvSpPr>
          <p:nvPr>
            <p:ph type="body" sz="quarter" idx="13"/>
          </p:nvPr>
        </p:nvSpPr>
        <p:spPr>
          <a:xfrm>
            <a:off x="1376857" y="1854310"/>
            <a:ext cx="4572000" cy="1828800"/>
          </a:xfrm>
          <a:solidFill>
            <a:schemeClr val="bg2"/>
          </a:solidFill>
        </p:spPr>
        <p:txBody>
          <a:bodyPr lIns="274320" tIns="274320" rIns="182880" bIns="182880">
            <a:noAutofit/>
          </a:bodyPr>
          <a:lstStyle>
            <a:lvl1pPr marL="0" indent="0">
              <a:spcBef>
                <a:spcPts val="1200"/>
              </a:spcBef>
              <a:buNone/>
              <a:defRPr sz="1600">
                <a:solidFill>
                  <a:schemeClr val="tx1"/>
                </a:solidFill>
              </a:defRPr>
            </a:lvl1pPr>
            <a:lvl2pPr marL="182880" indent="-182880">
              <a:spcBef>
                <a:spcPts val="1200"/>
              </a:spcBef>
              <a:buFont typeface="Arial" panose="020B0604020202020204" pitchFamily="34" charset="0"/>
              <a:buChar char="•"/>
              <a:defRPr sz="1600">
                <a:solidFill>
                  <a:schemeClr val="tx1"/>
                </a:solidFill>
              </a:defRPr>
            </a:lvl2pPr>
            <a:lvl3pPr marL="365760">
              <a:defRPr sz="1600">
                <a:solidFill>
                  <a:schemeClr val="tx1"/>
                </a:solidFill>
              </a:defRPr>
            </a:lvl3pPr>
            <a:lvl4pPr marL="548640">
              <a:defRPr sz="1600">
                <a:solidFill>
                  <a:schemeClr val="tx1"/>
                </a:solidFill>
              </a:defRPr>
            </a:lvl4pPr>
            <a:lvl5pPr marL="731520">
              <a:defRPr sz="1600">
                <a:solidFill>
                  <a:schemeClr val="tx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4C83E999-6B6B-E44A-8409-73A1C711A568}"/>
              </a:ext>
            </a:extLst>
          </p:cNvPr>
          <p:cNvSpPr>
            <a:spLocks noGrp="1"/>
          </p:cNvSpPr>
          <p:nvPr>
            <p:ph type="body" sz="quarter" idx="14"/>
          </p:nvPr>
        </p:nvSpPr>
        <p:spPr>
          <a:xfrm>
            <a:off x="1376857" y="4343400"/>
            <a:ext cx="4572000" cy="1828800"/>
          </a:xfrm>
          <a:solidFill>
            <a:schemeClr val="bg2"/>
          </a:solidFill>
        </p:spPr>
        <p:txBody>
          <a:bodyPr lIns="274320" tIns="274320" rIns="182880" bIns="182880">
            <a:noAutofit/>
          </a:bodyPr>
          <a:lstStyle>
            <a:lvl1pPr marL="0" indent="0">
              <a:spcBef>
                <a:spcPts val="1200"/>
              </a:spcBef>
              <a:buNone/>
              <a:defRPr sz="1600">
                <a:solidFill>
                  <a:schemeClr val="tx1"/>
                </a:solidFill>
              </a:defRPr>
            </a:lvl1pPr>
            <a:lvl2pPr marL="182880" indent="-182880">
              <a:spcBef>
                <a:spcPts val="1200"/>
              </a:spcBef>
              <a:buFont typeface="Arial" panose="020B0604020202020204" pitchFamily="34" charset="0"/>
              <a:buChar char="•"/>
              <a:defRPr sz="1600">
                <a:solidFill>
                  <a:schemeClr val="tx1"/>
                </a:solidFill>
              </a:defRPr>
            </a:lvl2pPr>
            <a:lvl3pPr marL="365760">
              <a:defRPr sz="1600">
                <a:solidFill>
                  <a:schemeClr val="tx1"/>
                </a:solidFill>
              </a:defRPr>
            </a:lvl3pPr>
            <a:lvl4pPr marL="548640">
              <a:defRPr sz="1600">
                <a:solidFill>
                  <a:schemeClr val="tx1"/>
                </a:solidFill>
              </a:defRPr>
            </a:lvl4pPr>
            <a:lvl5pPr marL="731520">
              <a:defRPr sz="1600">
                <a:solidFill>
                  <a:schemeClr val="tx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5">
            <a:extLst>
              <a:ext uri="{FF2B5EF4-FFF2-40B4-BE49-F238E27FC236}">
                <a16:creationId xmlns:a16="http://schemas.microsoft.com/office/drawing/2014/main" id="{1F89D7C7-C7B4-A74A-B754-DF69007D9111}"/>
              </a:ext>
            </a:extLst>
          </p:cNvPr>
          <p:cNvSpPr>
            <a:spLocks noGrp="1"/>
          </p:cNvSpPr>
          <p:nvPr>
            <p:ph type="body" sz="quarter" idx="12"/>
          </p:nvPr>
        </p:nvSpPr>
        <p:spPr>
          <a:xfrm>
            <a:off x="6230848" y="4343400"/>
            <a:ext cx="4572000" cy="1828800"/>
          </a:xfrm>
          <a:solidFill>
            <a:schemeClr val="bg2"/>
          </a:solidFill>
        </p:spPr>
        <p:txBody>
          <a:bodyPr lIns="274320" tIns="274320" rIns="182880" bIns="182880">
            <a:noAutofit/>
          </a:bodyPr>
          <a:lstStyle>
            <a:lvl1pPr marL="0" indent="0">
              <a:spcBef>
                <a:spcPts val="1200"/>
              </a:spcBef>
              <a:buNone/>
              <a:defRPr sz="1600">
                <a:solidFill>
                  <a:schemeClr val="tx1"/>
                </a:solidFill>
              </a:defRPr>
            </a:lvl1pPr>
            <a:lvl2pPr marL="182880" indent="-182880">
              <a:spcBef>
                <a:spcPts val="1200"/>
              </a:spcBef>
              <a:buFont typeface="Arial" panose="020B0604020202020204" pitchFamily="34" charset="0"/>
              <a:buChar char="•"/>
              <a:defRPr sz="1600">
                <a:solidFill>
                  <a:schemeClr val="tx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p:txBody>
      </p:sp>
      <p:sp>
        <p:nvSpPr>
          <p:cNvPr id="3" name="Rectangle 2">
            <a:extLst>
              <a:ext uri="{FF2B5EF4-FFF2-40B4-BE49-F238E27FC236}">
                <a16:creationId xmlns:a16="http://schemas.microsoft.com/office/drawing/2014/main" id="{21ED8479-B827-0543-818F-C205C61745F5}"/>
              </a:ext>
            </a:extLst>
          </p:cNvPr>
          <p:cNvSpPr/>
          <p:nvPr userDrawn="1"/>
        </p:nvSpPr>
        <p:spPr>
          <a:xfrm>
            <a:off x="1376857" y="1497496"/>
            <a:ext cx="4572000" cy="356814"/>
          </a:xfrm>
          <a:prstGeom prst="rect">
            <a:avLst/>
          </a:prstGeom>
          <a:solidFill>
            <a:schemeClr val="tx1"/>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8" name="Rectangle 7">
            <a:extLst>
              <a:ext uri="{FF2B5EF4-FFF2-40B4-BE49-F238E27FC236}">
                <a16:creationId xmlns:a16="http://schemas.microsoft.com/office/drawing/2014/main" id="{DBF87AB8-C489-3145-A597-EBA19BBB89B8}"/>
              </a:ext>
            </a:extLst>
          </p:cNvPr>
          <p:cNvSpPr/>
          <p:nvPr userDrawn="1"/>
        </p:nvSpPr>
        <p:spPr>
          <a:xfrm>
            <a:off x="1376857" y="3975653"/>
            <a:ext cx="4572000" cy="356814"/>
          </a:xfrm>
          <a:prstGeom prst="rect">
            <a:avLst/>
          </a:prstGeom>
          <a:solidFill>
            <a:schemeClr val="tx1"/>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9" name="Rectangle 8">
            <a:extLst>
              <a:ext uri="{FF2B5EF4-FFF2-40B4-BE49-F238E27FC236}">
                <a16:creationId xmlns:a16="http://schemas.microsoft.com/office/drawing/2014/main" id="{3B4BED1D-79F4-C94A-ADF6-531074C9CC03}"/>
              </a:ext>
            </a:extLst>
          </p:cNvPr>
          <p:cNvSpPr/>
          <p:nvPr userDrawn="1"/>
        </p:nvSpPr>
        <p:spPr>
          <a:xfrm>
            <a:off x="6213900" y="1497496"/>
            <a:ext cx="4572000" cy="356814"/>
          </a:xfrm>
          <a:prstGeom prst="rect">
            <a:avLst/>
          </a:prstGeom>
          <a:solidFill>
            <a:schemeClr val="tx1"/>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11" name="Rectangle 10">
            <a:extLst>
              <a:ext uri="{FF2B5EF4-FFF2-40B4-BE49-F238E27FC236}">
                <a16:creationId xmlns:a16="http://schemas.microsoft.com/office/drawing/2014/main" id="{F7F839C8-5EEC-2744-92E7-CB78AEAB0B57}"/>
              </a:ext>
            </a:extLst>
          </p:cNvPr>
          <p:cNvSpPr/>
          <p:nvPr userDrawn="1"/>
        </p:nvSpPr>
        <p:spPr>
          <a:xfrm>
            <a:off x="6213900" y="3975653"/>
            <a:ext cx="4572000" cy="356814"/>
          </a:xfrm>
          <a:prstGeom prst="rect">
            <a:avLst/>
          </a:prstGeom>
          <a:solidFill>
            <a:schemeClr val="tx1"/>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12" name="Text Placeholder 11">
            <a:extLst>
              <a:ext uri="{FF2B5EF4-FFF2-40B4-BE49-F238E27FC236}">
                <a16:creationId xmlns:a16="http://schemas.microsoft.com/office/drawing/2014/main" id="{3543EF2C-0E96-534C-9A2E-EA9740AB0AA3}"/>
              </a:ext>
            </a:extLst>
          </p:cNvPr>
          <p:cNvSpPr>
            <a:spLocks noGrp="1"/>
          </p:cNvSpPr>
          <p:nvPr>
            <p:ph type="body" sz="quarter" idx="15" hasCustomPrompt="1"/>
          </p:nvPr>
        </p:nvSpPr>
        <p:spPr>
          <a:xfrm>
            <a:off x="1376857" y="1497014"/>
            <a:ext cx="4572000" cy="357187"/>
          </a:xfrm>
        </p:spPr>
        <p:txBody>
          <a:bodyPr anchor="ctr" anchorCtr="0">
            <a:normAutofit/>
          </a:bodyPr>
          <a:lstStyle>
            <a:lvl1pPr marL="0" indent="0" algn="ctr">
              <a:buNone/>
              <a:defRPr sz="1600" b="1">
                <a:solidFill>
                  <a:schemeClr val="bg1"/>
                </a:solidFill>
              </a:defRPr>
            </a:lvl1pPr>
          </a:lstStyle>
          <a:p>
            <a:pPr lvl="0"/>
            <a:r>
              <a:rPr lang="en-US"/>
              <a:t>Title header</a:t>
            </a:r>
          </a:p>
        </p:txBody>
      </p:sp>
      <p:sp>
        <p:nvSpPr>
          <p:cNvPr id="13" name="Text Placeholder 11">
            <a:extLst>
              <a:ext uri="{FF2B5EF4-FFF2-40B4-BE49-F238E27FC236}">
                <a16:creationId xmlns:a16="http://schemas.microsoft.com/office/drawing/2014/main" id="{62A56C94-5ABB-0544-9381-F6B187E2CAE0}"/>
              </a:ext>
            </a:extLst>
          </p:cNvPr>
          <p:cNvSpPr>
            <a:spLocks noGrp="1"/>
          </p:cNvSpPr>
          <p:nvPr>
            <p:ph type="body" sz="quarter" idx="16" hasCustomPrompt="1"/>
          </p:nvPr>
        </p:nvSpPr>
        <p:spPr>
          <a:xfrm>
            <a:off x="6213900" y="1497014"/>
            <a:ext cx="4572000" cy="357187"/>
          </a:xfrm>
        </p:spPr>
        <p:txBody>
          <a:bodyPr anchor="ctr" anchorCtr="0">
            <a:normAutofit/>
          </a:bodyPr>
          <a:lstStyle>
            <a:lvl1pPr marL="0" indent="0" algn="ctr">
              <a:buNone/>
              <a:defRPr sz="1600" b="1">
                <a:solidFill>
                  <a:schemeClr val="bg1"/>
                </a:solidFill>
              </a:defRPr>
            </a:lvl1pPr>
          </a:lstStyle>
          <a:p>
            <a:pPr lvl="0"/>
            <a:r>
              <a:rPr lang="en-US"/>
              <a:t>Title header</a:t>
            </a:r>
          </a:p>
        </p:txBody>
      </p:sp>
      <p:sp>
        <p:nvSpPr>
          <p:cNvPr id="14" name="Text Placeholder 11">
            <a:extLst>
              <a:ext uri="{FF2B5EF4-FFF2-40B4-BE49-F238E27FC236}">
                <a16:creationId xmlns:a16="http://schemas.microsoft.com/office/drawing/2014/main" id="{20C83C36-F998-ED4D-9BF2-56A68F22134E}"/>
              </a:ext>
            </a:extLst>
          </p:cNvPr>
          <p:cNvSpPr>
            <a:spLocks noGrp="1"/>
          </p:cNvSpPr>
          <p:nvPr>
            <p:ph type="body" sz="quarter" idx="17" hasCustomPrompt="1"/>
          </p:nvPr>
        </p:nvSpPr>
        <p:spPr>
          <a:xfrm>
            <a:off x="6213900" y="3975171"/>
            <a:ext cx="4572000" cy="357187"/>
          </a:xfrm>
        </p:spPr>
        <p:txBody>
          <a:bodyPr anchor="ctr" anchorCtr="0">
            <a:normAutofit/>
          </a:bodyPr>
          <a:lstStyle>
            <a:lvl1pPr marL="0" indent="0" algn="ctr">
              <a:buNone/>
              <a:defRPr sz="1600" b="1">
                <a:solidFill>
                  <a:schemeClr val="bg1"/>
                </a:solidFill>
              </a:defRPr>
            </a:lvl1pPr>
          </a:lstStyle>
          <a:p>
            <a:pPr lvl="0"/>
            <a:r>
              <a:rPr lang="en-US"/>
              <a:t>Title header</a:t>
            </a:r>
          </a:p>
        </p:txBody>
      </p:sp>
      <p:sp>
        <p:nvSpPr>
          <p:cNvPr id="15" name="Text Placeholder 11">
            <a:extLst>
              <a:ext uri="{FF2B5EF4-FFF2-40B4-BE49-F238E27FC236}">
                <a16:creationId xmlns:a16="http://schemas.microsoft.com/office/drawing/2014/main" id="{C001CF52-94D1-C741-BCC2-8936AECB169A}"/>
              </a:ext>
            </a:extLst>
          </p:cNvPr>
          <p:cNvSpPr>
            <a:spLocks noGrp="1"/>
          </p:cNvSpPr>
          <p:nvPr>
            <p:ph type="body" sz="quarter" idx="18" hasCustomPrompt="1"/>
          </p:nvPr>
        </p:nvSpPr>
        <p:spPr>
          <a:xfrm>
            <a:off x="1376857" y="3975171"/>
            <a:ext cx="4572000" cy="357187"/>
          </a:xfrm>
        </p:spPr>
        <p:txBody>
          <a:bodyPr anchor="ctr" anchorCtr="0">
            <a:normAutofit/>
          </a:bodyPr>
          <a:lstStyle>
            <a:lvl1pPr marL="0" indent="0" algn="ctr">
              <a:buNone/>
              <a:defRPr sz="1600" b="1">
                <a:solidFill>
                  <a:schemeClr val="bg1"/>
                </a:solidFill>
              </a:defRPr>
            </a:lvl1pPr>
          </a:lstStyle>
          <a:p>
            <a:pPr lvl="0"/>
            <a:r>
              <a:rPr lang="en-US"/>
              <a:t>Title header</a:t>
            </a:r>
          </a:p>
        </p:txBody>
      </p:sp>
    </p:spTree>
    <p:extLst>
      <p:ext uri="{BB962C8B-B14F-4D97-AF65-F5344CB8AC3E}">
        <p14:creationId xmlns:p14="http://schemas.microsoft.com/office/powerpoint/2010/main" val="3994328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Photo 02">
    <p:bg>
      <p:bgRef idx="1001">
        <a:schemeClr val="bg1"/>
      </p:bgRef>
    </p:bg>
    <p:spTree>
      <p:nvGrpSpPr>
        <p:cNvPr id="1" name=""/>
        <p:cNvGrpSpPr/>
        <p:nvPr/>
      </p:nvGrpSpPr>
      <p:grpSpPr>
        <a:xfrm>
          <a:off x="0" y="0"/>
          <a:ext cx="0" cy="0"/>
          <a:chOff x="0" y="0"/>
          <a:chExt cx="0" cy="0"/>
        </a:xfrm>
      </p:grpSpPr>
      <p:sp>
        <p:nvSpPr>
          <p:cNvPr id="5" name="UST" descr="UST">
            <a:extLst>
              <a:ext uri="{FF2B5EF4-FFF2-40B4-BE49-F238E27FC236}">
                <a16:creationId xmlns:a16="http://schemas.microsoft.com/office/drawing/2014/main" id="{B5100F4C-957F-DD4E-8499-CC403AD1E86D}"/>
              </a:ext>
            </a:extLst>
          </p:cNvPr>
          <p:cNvSpPr>
            <a:spLocks noChangeAspect="1" noEditPoints="1"/>
          </p:cNvSpPr>
          <p:nvPr userDrawn="1"/>
        </p:nvSpPr>
        <p:spPr bwMode="black">
          <a:xfrm>
            <a:off x="365125" y="358775"/>
            <a:ext cx="731520" cy="809172"/>
          </a:xfrm>
          <a:custGeom>
            <a:avLst/>
            <a:gdLst>
              <a:gd name="T0" fmla="*/ 3605 w 3998"/>
              <a:gd name="T1" fmla="*/ 3263 h 4415"/>
              <a:gd name="T2" fmla="*/ 3605 w 3998"/>
              <a:gd name="T3" fmla="*/ 3263 h 4415"/>
              <a:gd name="T4" fmla="*/ 2969 w 3998"/>
              <a:gd name="T5" fmla="*/ 3263 h 4415"/>
              <a:gd name="T6" fmla="*/ 2969 w 3998"/>
              <a:gd name="T7" fmla="*/ 3899 h 4415"/>
              <a:gd name="T8" fmla="*/ 3605 w 3998"/>
              <a:gd name="T9" fmla="*/ 3899 h 4415"/>
              <a:gd name="T10" fmla="*/ 3605 w 3998"/>
              <a:gd name="T11" fmla="*/ 3263 h 4415"/>
              <a:gd name="T12" fmla="*/ 3450 w 3998"/>
              <a:gd name="T13" fmla="*/ 703 h 4415"/>
              <a:gd name="T14" fmla="*/ 3450 w 3998"/>
              <a:gd name="T15" fmla="*/ 703 h 4415"/>
              <a:gd name="T16" fmla="*/ 3308 w 3998"/>
              <a:gd name="T17" fmla="*/ 668 h 4415"/>
              <a:gd name="T18" fmla="*/ 3077 w 3998"/>
              <a:gd name="T19" fmla="*/ 505 h 4415"/>
              <a:gd name="T20" fmla="*/ 3308 w 3998"/>
              <a:gd name="T21" fmla="*/ 383 h 4415"/>
              <a:gd name="T22" fmla="*/ 3661 w 3998"/>
              <a:gd name="T23" fmla="*/ 530 h 4415"/>
              <a:gd name="T24" fmla="*/ 3940 w 3998"/>
              <a:gd name="T25" fmla="*/ 305 h 4415"/>
              <a:gd name="T26" fmla="*/ 3310 w 3998"/>
              <a:gd name="T27" fmla="*/ 0 h 4415"/>
              <a:gd name="T28" fmla="*/ 2629 w 3998"/>
              <a:gd name="T29" fmla="*/ 517 h 4415"/>
              <a:gd name="T30" fmla="*/ 3182 w 3998"/>
              <a:gd name="T31" fmla="*/ 1056 h 4415"/>
              <a:gd name="T32" fmla="*/ 3331 w 3998"/>
              <a:gd name="T33" fmla="*/ 1093 h 4415"/>
              <a:gd name="T34" fmla="*/ 3531 w 3998"/>
              <a:gd name="T35" fmla="*/ 1229 h 4415"/>
              <a:gd name="T36" fmla="*/ 3266 w 3998"/>
              <a:gd name="T37" fmla="*/ 1367 h 4415"/>
              <a:gd name="T38" fmla="*/ 2854 w 3998"/>
              <a:gd name="T39" fmla="*/ 1184 h 4415"/>
              <a:gd name="T40" fmla="*/ 2576 w 3998"/>
              <a:gd name="T41" fmla="*/ 1409 h 4415"/>
              <a:gd name="T42" fmla="*/ 3268 w 3998"/>
              <a:gd name="T43" fmla="*/ 1736 h 4415"/>
              <a:gd name="T44" fmla="*/ 3998 w 3998"/>
              <a:gd name="T45" fmla="*/ 1217 h 4415"/>
              <a:gd name="T46" fmla="*/ 3450 w 3998"/>
              <a:gd name="T47" fmla="*/ 703 h 4415"/>
              <a:gd name="T48" fmla="*/ 1451 w 3998"/>
              <a:gd name="T49" fmla="*/ 2778 h 4415"/>
              <a:gd name="T50" fmla="*/ 1451 w 3998"/>
              <a:gd name="T51" fmla="*/ 2778 h 4415"/>
              <a:gd name="T52" fmla="*/ 24 w 3998"/>
              <a:gd name="T53" fmla="*/ 2778 h 4415"/>
              <a:gd name="T54" fmla="*/ 24 w 3998"/>
              <a:gd name="T55" fmla="*/ 3168 h 4415"/>
              <a:gd name="T56" fmla="*/ 512 w 3998"/>
              <a:gd name="T57" fmla="*/ 3168 h 4415"/>
              <a:gd name="T58" fmla="*/ 512 w 3998"/>
              <a:gd name="T59" fmla="*/ 4415 h 4415"/>
              <a:gd name="T60" fmla="*/ 963 w 3998"/>
              <a:gd name="T61" fmla="*/ 4415 h 4415"/>
              <a:gd name="T62" fmla="*/ 963 w 3998"/>
              <a:gd name="T63" fmla="*/ 3168 h 4415"/>
              <a:gd name="T64" fmla="*/ 1451 w 3998"/>
              <a:gd name="T65" fmla="*/ 3168 h 4415"/>
              <a:gd name="T66" fmla="*/ 1451 w 3998"/>
              <a:gd name="T67" fmla="*/ 2778 h 4415"/>
              <a:gd name="T68" fmla="*/ 1026 w 3998"/>
              <a:gd name="T69" fmla="*/ 48 h 4415"/>
              <a:gd name="T70" fmla="*/ 1026 w 3998"/>
              <a:gd name="T71" fmla="*/ 48 h 4415"/>
              <a:gd name="T72" fmla="*/ 1475 w 3998"/>
              <a:gd name="T73" fmla="*/ 48 h 4415"/>
              <a:gd name="T74" fmla="*/ 1475 w 3998"/>
              <a:gd name="T75" fmla="*/ 1015 h 4415"/>
              <a:gd name="T76" fmla="*/ 741 w 3998"/>
              <a:gd name="T77" fmla="*/ 1736 h 4415"/>
              <a:gd name="T78" fmla="*/ 0 w 3998"/>
              <a:gd name="T79" fmla="*/ 1015 h 4415"/>
              <a:gd name="T80" fmla="*/ 0 w 3998"/>
              <a:gd name="T81" fmla="*/ 48 h 4415"/>
              <a:gd name="T82" fmla="*/ 449 w 3998"/>
              <a:gd name="T83" fmla="*/ 48 h 4415"/>
              <a:gd name="T84" fmla="*/ 449 w 3998"/>
              <a:gd name="T85" fmla="*/ 1018 h 4415"/>
              <a:gd name="T86" fmla="*/ 739 w 3998"/>
              <a:gd name="T87" fmla="*/ 1321 h 4415"/>
              <a:gd name="T88" fmla="*/ 1026 w 3998"/>
              <a:gd name="T89" fmla="*/ 1018 h 4415"/>
              <a:gd name="T90" fmla="*/ 1026 w 3998"/>
              <a:gd name="T91" fmla="*/ 48 h 4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8" h="4415">
                <a:moveTo>
                  <a:pt x="3605" y="3263"/>
                </a:moveTo>
                <a:lnTo>
                  <a:pt x="3605" y="3263"/>
                </a:lnTo>
                <a:lnTo>
                  <a:pt x="2969" y="3263"/>
                </a:lnTo>
                <a:lnTo>
                  <a:pt x="2969" y="3899"/>
                </a:lnTo>
                <a:lnTo>
                  <a:pt x="3605" y="3899"/>
                </a:lnTo>
                <a:lnTo>
                  <a:pt x="3605" y="3263"/>
                </a:lnTo>
                <a:close/>
                <a:moveTo>
                  <a:pt x="3450" y="703"/>
                </a:moveTo>
                <a:lnTo>
                  <a:pt x="3450" y="703"/>
                </a:lnTo>
                <a:lnTo>
                  <a:pt x="3308" y="668"/>
                </a:lnTo>
                <a:cubicBezTo>
                  <a:pt x="3149" y="629"/>
                  <a:pt x="3077" y="583"/>
                  <a:pt x="3077" y="505"/>
                </a:cubicBezTo>
                <a:cubicBezTo>
                  <a:pt x="3077" y="446"/>
                  <a:pt x="3153" y="383"/>
                  <a:pt x="3308" y="383"/>
                </a:cubicBezTo>
                <a:cubicBezTo>
                  <a:pt x="3451" y="383"/>
                  <a:pt x="3567" y="445"/>
                  <a:pt x="3661" y="530"/>
                </a:cubicBezTo>
                <a:lnTo>
                  <a:pt x="3940" y="305"/>
                </a:lnTo>
                <a:cubicBezTo>
                  <a:pt x="3822" y="109"/>
                  <a:pt x="3566" y="0"/>
                  <a:pt x="3310" y="0"/>
                </a:cubicBezTo>
                <a:cubicBezTo>
                  <a:pt x="2877" y="0"/>
                  <a:pt x="2629" y="237"/>
                  <a:pt x="2629" y="517"/>
                </a:cubicBezTo>
                <a:cubicBezTo>
                  <a:pt x="2629" y="733"/>
                  <a:pt x="2783" y="958"/>
                  <a:pt x="3182" y="1056"/>
                </a:cubicBezTo>
                <a:lnTo>
                  <a:pt x="3331" y="1093"/>
                </a:lnTo>
                <a:cubicBezTo>
                  <a:pt x="3478" y="1130"/>
                  <a:pt x="3531" y="1158"/>
                  <a:pt x="3531" y="1229"/>
                </a:cubicBezTo>
                <a:cubicBezTo>
                  <a:pt x="3531" y="1318"/>
                  <a:pt x="3414" y="1367"/>
                  <a:pt x="3266" y="1367"/>
                </a:cubicBezTo>
                <a:cubicBezTo>
                  <a:pt x="3095" y="1367"/>
                  <a:pt x="2967" y="1298"/>
                  <a:pt x="2854" y="1184"/>
                </a:cubicBezTo>
                <a:lnTo>
                  <a:pt x="2576" y="1409"/>
                </a:lnTo>
                <a:cubicBezTo>
                  <a:pt x="2697" y="1629"/>
                  <a:pt x="3012" y="1736"/>
                  <a:pt x="3268" y="1736"/>
                </a:cubicBezTo>
                <a:cubicBezTo>
                  <a:pt x="3725" y="1736"/>
                  <a:pt x="3998" y="1523"/>
                  <a:pt x="3998" y="1217"/>
                </a:cubicBezTo>
                <a:cubicBezTo>
                  <a:pt x="3998" y="985"/>
                  <a:pt x="3850" y="799"/>
                  <a:pt x="3450" y="703"/>
                </a:cubicBezTo>
                <a:close/>
                <a:moveTo>
                  <a:pt x="1451" y="2778"/>
                </a:moveTo>
                <a:lnTo>
                  <a:pt x="1451" y="2778"/>
                </a:lnTo>
                <a:lnTo>
                  <a:pt x="24" y="2778"/>
                </a:lnTo>
                <a:lnTo>
                  <a:pt x="24" y="3168"/>
                </a:lnTo>
                <a:lnTo>
                  <a:pt x="512" y="3168"/>
                </a:lnTo>
                <a:lnTo>
                  <a:pt x="512" y="4415"/>
                </a:lnTo>
                <a:lnTo>
                  <a:pt x="963" y="4415"/>
                </a:lnTo>
                <a:lnTo>
                  <a:pt x="963" y="3168"/>
                </a:lnTo>
                <a:lnTo>
                  <a:pt x="1451" y="3168"/>
                </a:lnTo>
                <a:lnTo>
                  <a:pt x="1451" y="2778"/>
                </a:lnTo>
                <a:close/>
                <a:moveTo>
                  <a:pt x="1026" y="48"/>
                </a:moveTo>
                <a:lnTo>
                  <a:pt x="1026" y="48"/>
                </a:lnTo>
                <a:lnTo>
                  <a:pt x="1475" y="48"/>
                </a:lnTo>
                <a:lnTo>
                  <a:pt x="1475" y="1015"/>
                </a:lnTo>
                <a:cubicBezTo>
                  <a:pt x="1475" y="1465"/>
                  <a:pt x="1206" y="1736"/>
                  <a:pt x="741" y="1736"/>
                </a:cubicBezTo>
                <a:cubicBezTo>
                  <a:pt x="258" y="1736"/>
                  <a:pt x="0" y="1454"/>
                  <a:pt x="0" y="1015"/>
                </a:cubicBezTo>
                <a:lnTo>
                  <a:pt x="0" y="48"/>
                </a:lnTo>
                <a:lnTo>
                  <a:pt x="449" y="48"/>
                </a:lnTo>
                <a:lnTo>
                  <a:pt x="449" y="1018"/>
                </a:lnTo>
                <a:cubicBezTo>
                  <a:pt x="449" y="1211"/>
                  <a:pt x="559" y="1321"/>
                  <a:pt x="739" y="1321"/>
                </a:cubicBezTo>
                <a:cubicBezTo>
                  <a:pt x="918" y="1321"/>
                  <a:pt x="1026" y="1211"/>
                  <a:pt x="1026" y="1018"/>
                </a:cubicBezTo>
                <a:lnTo>
                  <a:pt x="1026" y="48"/>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 name="Title 1">
            <a:extLst>
              <a:ext uri="{FF2B5EF4-FFF2-40B4-BE49-F238E27FC236}">
                <a16:creationId xmlns:a16="http://schemas.microsoft.com/office/drawing/2014/main" id="{DD93F370-0603-42F8-A7D8-E3390EE70687}"/>
              </a:ext>
            </a:extLst>
          </p:cNvPr>
          <p:cNvSpPr>
            <a:spLocks noGrp="1"/>
          </p:cNvSpPr>
          <p:nvPr>
            <p:ph type="ctrTitle" hasCustomPrompt="1"/>
          </p:nvPr>
        </p:nvSpPr>
        <p:spPr>
          <a:xfrm>
            <a:off x="6657340" y="365759"/>
            <a:ext cx="5166361" cy="3200400"/>
          </a:xfrm>
          <a:solidFill>
            <a:srgbClr val="006E74"/>
          </a:solidFill>
        </p:spPr>
        <p:txBody>
          <a:bodyPr lIns="274320" tIns="274320" rIns="274320" bIns="274320" anchor="t" anchorCtr="0"/>
          <a:lstStyle>
            <a:lvl1pPr algn="l">
              <a:defRPr sz="3200" b="0" spc="0" baseline="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4077195B-8D8D-4BD5-8ADD-A390F24676CD}"/>
              </a:ext>
            </a:extLst>
          </p:cNvPr>
          <p:cNvSpPr>
            <a:spLocks noGrp="1"/>
          </p:cNvSpPr>
          <p:nvPr userDrawn="1">
            <p:ph type="subTitle" idx="1" hasCustomPrompt="1"/>
          </p:nvPr>
        </p:nvSpPr>
        <p:spPr bwMode="gray">
          <a:xfrm>
            <a:off x="6931152" y="2651760"/>
            <a:ext cx="4617721" cy="685800"/>
          </a:xfrm>
        </p:spPr>
        <p:txBody>
          <a:bodyPr anchor="t" anchorCtr="0">
            <a:noAutofit/>
          </a:bodyPr>
          <a:lstStyle>
            <a:lvl1pPr marL="0" indent="0" algn="l">
              <a:spcBef>
                <a:spcPts val="0"/>
              </a:spcBef>
              <a:buNone/>
              <a:defRPr sz="2000" b="0">
                <a:solidFill>
                  <a:schemeClr val="bg1"/>
                </a:solidFill>
              </a:defRPr>
            </a:lvl1pPr>
            <a:lvl2pPr marL="0" indent="0" algn="l">
              <a:spcBef>
                <a:spcPts val="0"/>
              </a:spcBef>
              <a:buNone/>
              <a:defRPr sz="2000">
                <a:solidFill>
                  <a:schemeClr val="bg1"/>
                </a:solidFill>
              </a:defRPr>
            </a:lvl2pPr>
            <a:lvl3pPr marL="0" indent="0" algn="l">
              <a:spcBef>
                <a:spcPts val="0"/>
              </a:spcBef>
              <a:buNone/>
              <a:defRPr sz="2000">
                <a:solidFill>
                  <a:schemeClr val="bg1"/>
                </a:solidFill>
              </a:defRPr>
            </a:lvl3pPr>
            <a:lvl4pPr marL="0" indent="0" algn="l">
              <a:spcBef>
                <a:spcPts val="0"/>
              </a:spcBef>
              <a:buNone/>
              <a:defRPr sz="2000">
                <a:solidFill>
                  <a:schemeClr val="bg1"/>
                </a:solidFill>
              </a:defRPr>
            </a:lvl4pPr>
            <a:lvl5pPr marL="0" indent="0" algn="l">
              <a:spcBef>
                <a:spcPts val="0"/>
              </a:spcBef>
              <a:buNone/>
              <a:defRPr sz="2000">
                <a:solidFill>
                  <a:schemeClr val="bg1"/>
                </a:solidFill>
              </a:defRPr>
            </a:lvl5pPr>
            <a:lvl6pPr marL="0" indent="0" algn="l">
              <a:spcBef>
                <a:spcPts val="0"/>
              </a:spcBef>
              <a:buNone/>
              <a:defRPr sz="2000">
                <a:solidFill>
                  <a:schemeClr val="bg1"/>
                </a:solidFill>
              </a:defRPr>
            </a:lvl6pPr>
            <a:lvl7pPr marL="0" indent="0" algn="l">
              <a:spcBef>
                <a:spcPts val="0"/>
              </a:spcBef>
              <a:buNone/>
              <a:defRPr sz="2000">
                <a:solidFill>
                  <a:schemeClr val="bg1"/>
                </a:solidFill>
              </a:defRPr>
            </a:lvl7pPr>
            <a:lvl8pPr marL="0" indent="0" algn="l">
              <a:spcBef>
                <a:spcPts val="0"/>
              </a:spcBef>
              <a:buNone/>
              <a:defRPr sz="2000">
                <a:solidFill>
                  <a:schemeClr val="bg1"/>
                </a:solidFill>
              </a:defRPr>
            </a:lvl8pPr>
            <a:lvl9pPr marL="0" indent="0" algn="l">
              <a:spcBef>
                <a:spcPts val="0"/>
              </a:spcBef>
              <a:buNone/>
              <a:defRPr sz="2000">
                <a:solidFill>
                  <a:schemeClr val="bg1"/>
                </a:solidFill>
              </a:defRPr>
            </a:lvl9pPr>
          </a:lstStyle>
          <a:p>
            <a:r>
              <a:rPr lang="en-US"/>
              <a:t>[Optional subtitle]</a:t>
            </a:r>
          </a:p>
        </p:txBody>
      </p:sp>
      <p:sp>
        <p:nvSpPr>
          <p:cNvPr id="12" name="Text Placeholder 3">
            <a:extLst>
              <a:ext uri="{FF2B5EF4-FFF2-40B4-BE49-F238E27FC236}">
                <a16:creationId xmlns:a16="http://schemas.microsoft.com/office/drawing/2014/main" id="{096EBD33-E0A7-064A-B661-81AD68C0BB90}"/>
              </a:ext>
            </a:extLst>
          </p:cNvPr>
          <p:cNvSpPr>
            <a:spLocks noGrp="1"/>
          </p:cNvSpPr>
          <p:nvPr>
            <p:ph type="body" sz="quarter" idx="11" hasCustomPrompt="1"/>
          </p:nvPr>
        </p:nvSpPr>
        <p:spPr>
          <a:xfrm>
            <a:off x="6657340" y="5577840"/>
            <a:ext cx="5166361" cy="914400"/>
          </a:xfrm>
        </p:spPr>
        <p:txBody>
          <a:bodyPr anchor="b" anchorCtr="0">
            <a:noAutofit/>
          </a:bodyPr>
          <a:lstStyle>
            <a:lvl1pPr marL="0" indent="0">
              <a:spcBef>
                <a:spcPts val="0"/>
              </a:spcBef>
              <a:buFontTx/>
              <a:buNone/>
              <a:defRPr sz="1600" b="1">
                <a:solidFill>
                  <a:schemeClr val="tx1"/>
                </a:solidFill>
              </a:defRPr>
            </a:lvl1pPr>
            <a:lvl2pPr marL="0" indent="0">
              <a:spcBef>
                <a:spcPts val="0"/>
              </a:spcBef>
              <a:buFontTx/>
              <a:buNone/>
              <a:defRPr sz="1600">
                <a:solidFill>
                  <a:schemeClr val="tx1"/>
                </a:solidFill>
              </a:defRPr>
            </a:lvl2pPr>
            <a:lvl3pPr marL="0" indent="0">
              <a:spcBef>
                <a:spcPts val="0"/>
              </a:spcBef>
              <a:buFontTx/>
              <a:buNone/>
              <a:defRPr sz="1600">
                <a:solidFill>
                  <a:schemeClr val="tx1"/>
                </a:solidFill>
              </a:defRPr>
            </a:lvl3pPr>
            <a:lvl4pPr marL="0" indent="0">
              <a:spcBef>
                <a:spcPts val="0"/>
              </a:spcBef>
              <a:buFontTx/>
              <a:buNone/>
              <a:defRPr sz="1600">
                <a:solidFill>
                  <a:schemeClr val="tx1"/>
                </a:solidFill>
              </a:defRPr>
            </a:lvl4pPr>
            <a:lvl5pPr marL="0" indent="0">
              <a:spcBef>
                <a:spcPts val="0"/>
              </a:spcBef>
              <a:buFontTx/>
              <a:buNone/>
              <a:defRPr sz="1600">
                <a:solidFill>
                  <a:schemeClr val="tx1"/>
                </a:solidFill>
              </a:defRPr>
            </a:lvl5pPr>
            <a:lvl6pPr marL="0" indent="0">
              <a:spcBef>
                <a:spcPts val="0"/>
              </a:spcBef>
              <a:buFontTx/>
              <a:buNone/>
              <a:defRPr sz="1600">
                <a:solidFill>
                  <a:schemeClr val="tx1"/>
                </a:solidFill>
              </a:defRPr>
            </a:lvl6pPr>
            <a:lvl7pPr marL="0" indent="0">
              <a:spcBef>
                <a:spcPts val="0"/>
              </a:spcBef>
              <a:buFontTx/>
              <a:buNone/>
              <a:defRPr sz="1600">
                <a:solidFill>
                  <a:schemeClr val="tx1"/>
                </a:solidFill>
              </a:defRPr>
            </a:lvl7pPr>
            <a:lvl8pPr marL="0" indent="0">
              <a:spcBef>
                <a:spcPts val="0"/>
              </a:spcBef>
              <a:buFontTx/>
              <a:buNone/>
              <a:defRPr sz="1600">
                <a:solidFill>
                  <a:schemeClr val="tx1"/>
                </a:solidFill>
              </a:defRPr>
            </a:lvl8pPr>
            <a:lvl9pPr marL="0" indent="0">
              <a:spcBef>
                <a:spcPts val="0"/>
              </a:spcBef>
              <a:buFontTx/>
              <a:buNone/>
              <a:defRPr sz="1600">
                <a:solidFill>
                  <a:schemeClr val="tx1"/>
                </a:solidFill>
              </a:defRPr>
            </a:lvl9pPr>
          </a:lstStyle>
          <a:p>
            <a:pPr lvl="0"/>
            <a:r>
              <a:rPr lang="en-US"/>
              <a:t>[Month 00, 0000]</a:t>
            </a:r>
            <a:br>
              <a:rPr lang="en-US"/>
            </a:br>
            <a:r>
              <a:rPr lang="en-US"/>
              <a:t>[Presenter Name]</a:t>
            </a:r>
            <a:br>
              <a:rPr lang="en-US"/>
            </a:br>
            <a:r>
              <a:rPr lang="en-US"/>
              <a:t>[Title]</a:t>
            </a:r>
          </a:p>
        </p:txBody>
      </p:sp>
      <p:sp>
        <p:nvSpPr>
          <p:cNvPr id="10" name="Picture Placeholder 4">
            <a:extLst>
              <a:ext uri="{FF2B5EF4-FFF2-40B4-BE49-F238E27FC236}">
                <a16:creationId xmlns:a16="http://schemas.microsoft.com/office/drawing/2014/main" id="{2BFAF5D7-E03E-9E44-ABB8-3AFA83714D07}"/>
              </a:ext>
            </a:extLst>
          </p:cNvPr>
          <p:cNvSpPr>
            <a:spLocks noGrp="1"/>
          </p:cNvSpPr>
          <p:nvPr>
            <p:ph type="pic" sz="quarter" idx="10" hasCustomPrompt="1"/>
          </p:nvPr>
        </p:nvSpPr>
        <p:spPr>
          <a:xfrm>
            <a:off x="1188720" y="1234440"/>
            <a:ext cx="5166361" cy="5257800"/>
          </a:xfrm>
          <a:solidFill>
            <a:srgbClr val="D7E0E3"/>
          </a:solidFill>
        </p:spPr>
        <p:txBody>
          <a:bodyPr anchor="ctr" anchorCtr="0">
            <a:normAutofit/>
          </a:bodyPr>
          <a:lstStyle>
            <a:lvl1pPr marL="0" indent="0" algn="ctr">
              <a:buFontTx/>
              <a:buNone/>
              <a:defRPr sz="1200"/>
            </a:lvl1pPr>
          </a:lstStyle>
          <a:p>
            <a:r>
              <a:rPr lang="en-US"/>
              <a:t>[Click icon to insert photo]</a:t>
            </a:r>
          </a:p>
        </p:txBody>
      </p:sp>
    </p:spTree>
    <p:extLst>
      <p:ext uri="{BB962C8B-B14F-4D97-AF65-F5344CB8AC3E}">
        <p14:creationId xmlns:p14="http://schemas.microsoft.com/office/powerpoint/2010/main" val="31740937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090" userDrawn="1">
          <p15:clr>
            <a:srgbClr val="FBAE40"/>
          </p15:clr>
        </p15:guide>
        <p15:guide id="2" pos="4004" userDrawn="1">
          <p15:clr>
            <a:srgbClr val="FBAE40"/>
          </p15:clr>
        </p15:guide>
        <p15:guide id="3" pos="4192" userDrawn="1">
          <p15:clr>
            <a:srgbClr val="FBAE40"/>
          </p15:clr>
        </p15:guide>
        <p15:guide id="4" orient="horz" pos="776" userDrawn="1">
          <p15:clr>
            <a:srgbClr val="FBAE40"/>
          </p15:clr>
        </p15:guide>
        <p15:guide id="5" pos="748"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Cluster 0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3" y="365760"/>
            <a:ext cx="7205470" cy="914400"/>
          </a:xfrm>
        </p:spPr>
        <p:txBody>
          <a:bodyPr/>
          <a:lstStyle/>
          <a:p>
            <a:r>
              <a:rPr lang="en-US"/>
              <a:t>[Slide title]</a:t>
            </a:r>
          </a:p>
        </p:txBody>
      </p:sp>
      <p:sp>
        <p:nvSpPr>
          <p:cNvPr id="7" name="Text Placeholder 2">
            <a:extLst>
              <a:ext uri="{FF2B5EF4-FFF2-40B4-BE49-F238E27FC236}">
                <a16:creationId xmlns:a16="http://schemas.microsoft.com/office/drawing/2014/main" id="{1DE689A2-ED8E-6449-8345-C15EAB8BCA76}"/>
              </a:ext>
            </a:extLst>
          </p:cNvPr>
          <p:cNvSpPr>
            <a:spLocks noGrp="1"/>
          </p:cNvSpPr>
          <p:nvPr>
            <p:ph type="body" sz="quarter" idx="13"/>
          </p:nvPr>
        </p:nvSpPr>
        <p:spPr>
          <a:xfrm>
            <a:off x="7708392" y="365126"/>
            <a:ext cx="2331721" cy="2332355"/>
          </a:xfrm>
          <a:solidFill>
            <a:srgbClr val="881E87"/>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1F89D7C7-C7B4-A74A-B754-DF69007D9111}"/>
              </a:ext>
            </a:extLst>
          </p:cNvPr>
          <p:cNvSpPr>
            <a:spLocks noGrp="1"/>
          </p:cNvSpPr>
          <p:nvPr>
            <p:ph type="body" sz="quarter" idx="12"/>
          </p:nvPr>
        </p:nvSpPr>
        <p:spPr>
          <a:xfrm>
            <a:off x="2286002" y="1828802"/>
            <a:ext cx="5285230" cy="1874519"/>
          </a:xfrm>
          <a:solidFill>
            <a:srgbClr val="0097AC"/>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4C83E999-6B6B-E44A-8409-73A1C711A568}"/>
              </a:ext>
            </a:extLst>
          </p:cNvPr>
          <p:cNvSpPr>
            <a:spLocks noGrp="1"/>
          </p:cNvSpPr>
          <p:nvPr>
            <p:ph type="body" sz="quarter" idx="14"/>
          </p:nvPr>
        </p:nvSpPr>
        <p:spPr>
          <a:xfrm>
            <a:off x="7708394" y="2834640"/>
            <a:ext cx="4114800" cy="3246120"/>
          </a:xfrm>
          <a:solidFill>
            <a:srgbClr val="006E74"/>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5">
            <a:extLst>
              <a:ext uri="{FF2B5EF4-FFF2-40B4-BE49-F238E27FC236}">
                <a16:creationId xmlns:a16="http://schemas.microsoft.com/office/drawing/2014/main" id="{C6755960-CA7F-B343-93A9-6D346754C415}"/>
              </a:ext>
            </a:extLst>
          </p:cNvPr>
          <p:cNvSpPr>
            <a:spLocks noGrp="1"/>
          </p:cNvSpPr>
          <p:nvPr>
            <p:ph type="body" sz="quarter" idx="11"/>
          </p:nvPr>
        </p:nvSpPr>
        <p:spPr>
          <a:xfrm>
            <a:off x="4617722" y="3840480"/>
            <a:ext cx="2953513" cy="2240280"/>
          </a:xfrm>
          <a:solidFill>
            <a:srgbClr val="003C5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6019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2" y="365760"/>
            <a:ext cx="3817620" cy="1120140"/>
          </a:xfrm>
        </p:spPr>
        <p:txBody>
          <a:bodyPr/>
          <a:lstStyle/>
          <a:p>
            <a:r>
              <a:rPr lang="en-US"/>
              <a:t>[Slide title]</a:t>
            </a:r>
          </a:p>
        </p:txBody>
      </p:sp>
      <p:sp>
        <p:nvSpPr>
          <p:cNvPr id="6" name="Text Placeholder 3">
            <a:extLst>
              <a:ext uri="{FF2B5EF4-FFF2-40B4-BE49-F238E27FC236}">
                <a16:creationId xmlns:a16="http://schemas.microsoft.com/office/drawing/2014/main" id="{1F89D7C7-C7B4-A74A-B754-DF69007D9111}"/>
              </a:ext>
            </a:extLst>
          </p:cNvPr>
          <p:cNvSpPr>
            <a:spLocks noGrp="1"/>
          </p:cNvSpPr>
          <p:nvPr>
            <p:ph type="body" sz="quarter" idx="12"/>
          </p:nvPr>
        </p:nvSpPr>
        <p:spPr>
          <a:xfrm>
            <a:off x="809247" y="3017521"/>
            <a:ext cx="3374135" cy="3063240"/>
          </a:xfrm>
          <a:solidFill>
            <a:srgbClr val="0097AC"/>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5">
            <a:extLst>
              <a:ext uri="{FF2B5EF4-FFF2-40B4-BE49-F238E27FC236}">
                <a16:creationId xmlns:a16="http://schemas.microsoft.com/office/drawing/2014/main" id="{C6755960-CA7F-B343-93A9-6D346754C415}"/>
              </a:ext>
            </a:extLst>
          </p:cNvPr>
          <p:cNvSpPr>
            <a:spLocks noGrp="1"/>
          </p:cNvSpPr>
          <p:nvPr>
            <p:ph type="body" sz="quarter" idx="11"/>
          </p:nvPr>
        </p:nvSpPr>
        <p:spPr>
          <a:xfrm>
            <a:off x="4411981" y="4114800"/>
            <a:ext cx="7780020" cy="1965960"/>
          </a:xfrm>
          <a:solidFill>
            <a:srgbClr val="003C5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2">
            <a:extLst>
              <a:ext uri="{FF2B5EF4-FFF2-40B4-BE49-F238E27FC236}">
                <a16:creationId xmlns:a16="http://schemas.microsoft.com/office/drawing/2014/main" id="{3A51F650-E379-3E45-B320-89D0A550D566}"/>
              </a:ext>
            </a:extLst>
          </p:cNvPr>
          <p:cNvSpPr>
            <a:spLocks noGrp="1"/>
          </p:cNvSpPr>
          <p:nvPr>
            <p:ph type="body" sz="quarter" idx="13"/>
          </p:nvPr>
        </p:nvSpPr>
        <p:spPr>
          <a:xfrm>
            <a:off x="4411981" y="1280161"/>
            <a:ext cx="2331721" cy="2629217"/>
          </a:xfrm>
          <a:solidFill>
            <a:schemeClr val="tx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2">
            <a:extLst>
              <a:ext uri="{FF2B5EF4-FFF2-40B4-BE49-F238E27FC236}">
                <a16:creationId xmlns:a16="http://schemas.microsoft.com/office/drawing/2014/main" id="{06C11E3F-0D9E-0A4A-B201-335DD1847B8B}"/>
              </a:ext>
            </a:extLst>
          </p:cNvPr>
          <p:cNvSpPr>
            <a:spLocks noGrp="1"/>
          </p:cNvSpPr>
          <p:nvPr>
            <p:ph type="pic" sz="quarter" idx="16" hasCustomPrompt="1"/>
          </p:nvPr>
        </p:nvSpPr>
        <p:spPr>
          <a:xfrm>
            <a:off x="6743701" y="0"/>
            <a:ext cx="5448300" cy="4114800"/>
          </a:xfrm>
          <a:solidFill>
            <a:srgbClr val="D7E0E3"/>
          </a:solidFill>
        </p:spPr>
        <p:txBody>
          <a:bodyPr anchor="ctr" anchorCtr="0">
            <a:normAutofit/>
          </a:bodyPr>
          <a:lstStyle>
            <a:lvl1pPr marL="0" indent="0" algn="ctr">
              <a:buNone/>
              <a:defRPr sz="1200"/>
            </a:lvl1pPr>
          </a:lstStyle>
          <a:p>
            <a:r>
              <a:rPr lang="en-US"/>
              <a:t>[Click icon to insert photo]</a:t>
            </a:r>
          </a:p>
        </p:txBody>
      </p:sp>
    </p:spTree>
    <p:extLst>
      <p:ext uri="{BB962C8B-B14F-4D97-AF65-F5344CB8AC3E}">
        <p14:creationId xmlns:p14="http://schemas.microsoft.com/office/powerpoint/2010/main" val="3727978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xt Cluster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0" y="365760"/>
            <a:ext cx="8519161" cy="914400"/>
          </a:xfrm>
        </p:spPr>
        <p:txBody>
          <a:bodyPr/>
          <a:lstStyle/>
          <a:p>
            <a:r>
              <a:rPr lang="en-US"/>
              <a:t>[Slide title]</a:t>
            </a:r>
          </a:p>
        </p:txBody>
      </p:sp>
      <p:sp>
        <p:nvSpPr>
          <p:cNvPr id="4" name="Text Placeholder 2">
            <a:extLst>
              <a:ext uri="{FF2B5EF4-FFF2-40B4-BE49-F238E27FC236}">
                <a16:creationId xmlns:a16="http://schemas.microsoft.com/office/drawing/2014/main" id="{C6755960-CA7F-B343-93A9-6D346754C415}"/>
              </a:ext>
            </a:extLst>
          </p:cNvPr>
          <p:cNvSpPr>
            <a:spLocks noGrp="1"/>
          </p:cNvSpPr>
          <p:nvPr>
            <p:ph type="body" sz="quarter" idx="11"/>
          </p:nvPr>
        </p:nvSpPr>
        <p:spPr>
          <a:xfrm>
            <a:off x="9028177" y="365760"/>
            <a:ext cx="2795017" cy="2788920"/>
          </a:xfrm>
          <a:solidFill>
            <a:srgbClr val="003C5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1DE689A2-ED8E-6449-8345-C15EAB8BCA76}"/>
              </a:ext>
            </a:extLst>
          </p:cNvPr>
          <p:cNvSpPr>
            <a:spLocks noGrp="1"/>
          </p:cNvSpPr>
          <p:nvPr>
            <p:ph type="body" sz="quarter" idx="13"/>
          </p:nvPr>
        </p:nvSpPr>
        <p:spPr>
          <a:xfrm>
            <a:off x="6096000" y="1828800"/>
            <a:ext cx="2788921" cy="2788920"/>
          </a:xfrm>
          <a:solidFill>
            <a:srgbClr val="881E87"/>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4">
            <a:extLst>
              <a:ext uri="{FF2B5EF4-FFF2-40B4-BE49-F238E27FC236}">
                <a16:creationId xmlns:a16="http://schemas.microsoft.com/office/drawing/2014/main" id="{1F89D7C7-C7B4-A74A-B754-DF69007D9111}"/>
              </a:ext>
            </a:extLst>
          </p:cNvPr>
          <p:cNvSpPr>
            <a:spLocks noGrp="1"/>
          </p:cNvSpPr>
          <p:nvPr>
            <p:ph type="body" sz="quarter" idx="12"/>
          </p:nvPr>
        </p:nvSpPr>
        <p:spPr>
          <a:xfrm>
            <a:off x="9028177" y="3289300"/>
            <a:ext cx="2795017" cy="2788920"/>
          </a:xfrm>
          <a:solidFill>
            <a:srgbClr val="0097AC"/>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5">
            <a:extLst>
              <a:ext uri="{FF2B5EF4-FFF2-40B4-BE49-F238E27FC236}">
                <a16:creationId xmlns:a16="http://schemas.microsoft.com/office/drawing/2014/main" id="{4C83E999-6B6B-E44A-8409-73A1C711A568}"/>
              </a:ext>
            </a:extLst>
          </p:cNvPr>
          <p:cNvSpPr>
            <a:spLocks noGrp="1"/>
          </p:cNvSpPr>
          <p:nvPr>
            <p:ph type="body" sz="quarter" idx="14"/>
          </p:nvPr>
        </p:nvSpPr>
        <p:spPr>
          <a:xfrm>
            <a:off x="3172967" y="4069080"/>
            <a:ext cx="2788921" cy="2788920"/>
          </a:xfrm>
          <a:solidFill>
            <a:srgbClr val="006E74"/>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86432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 Cluster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3" y="365760"/>
            <a:ext cx="7205470" cy="914400"/>
          </a:xfrm>
        </p:spPr>
        <p:txBody>
          <a:bodyPr/>
          <a:lstStyle/>
          <a:p>
            <a:r>
              <a:rPr lang="en-US"/>
              <a:t>[Slide title]</a:t>
            </a:r>
          </a:p>
        </p:txBody>
      </p:sp>
      <p:sp>
        <p:nvSpPr>
          <p:cNvPr id="4" name="Text Placeholder 2">
            <a:extLst>
              <a:ext uri="{FF2B5EF4-FFF2-40B4-BE49-F238E27FC236}">
                <a16:creationId xmlns:a16="http://schemas.microsoft.com/office/drawing/2014/main" id="{C6755960-CA7F-B343-93A9-6D346754C415}"/>
              </a:ext>
            </a:extLst>
          </p:cNvPr>
          <p:cNvSpPr>
            <a:spLocks noGrp="1"/>
          </p:cNvSpPr>
          <p:nvPr>
            <p:ph type="body" sz="quarter" idx="11"/>
          </p:nvPr>
        </p:nvSpPr>
        <p:spPr>
          <a:xfrm>
            <a:off x="7708394" y="365760"/>
            <a:ext cx="4114800" cy="4114800"/>
          </a:xfrm>
          <a:solidFill>
            <a:srgbClr val="003C5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1DE689A2-ED8E-6449-8345-C15EAB8BCA76}"/>
              </a:ext>
            </a:extLst>
          </p:cNvPr>
          <p:cNvSpPr>
            <a:spLocks noGrp="1"/>
          </p:cNvSpPr>
          <p:nvPr>
            <p:ph type="body" sz="quarter" idx="13"/>
          </p:nvPr>
        </p:nvSpPr>
        <p:spPr>
          <a:xfrm>
            <a:off x="365759" y="1554480"/>
            <a:ext cx="4114800" cy="2194560"/>
          </a:xfrm>
          <a:solidFill>
            <a:srgbClr val="881E87"/>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4C83E999-6B6B-E44A-8409-73A1C711A568}"/>
              </a:ext>
            </a:extLst>
          </p:cNvPr>
          <p:cNvSpPr>
            <a:spLocks noGrp="1"/>
          </p:cNvSpPr>
          <p:nvPr>
            <p:ph type="body" sz="quarter" idx="14"/>
          </p:nvPr>
        </p:nvSpPr>
        <p:spPr>
          <a:xfrm>
            <a:off x="4617720" y="2103118"/>
            <a:ext cx="2953513" cy="3246120"/>
          </a:xfrm>
          <a:solidFill>
            <a:srgbClr val="006E74"/>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5">
            <a:extLst>
              <a:ext uri="{FF2B5EF4-FFF2-40B4-BE49-F238E27FC236}">
                <a16:creationId xmlns:a16="http://schemas.microsoft.com/office/drawing/2014/main" id="{1F89D7C7-C7B4-A74A-B754-DF69007D9111}"/>
              </a:ext>
            </a:extLst>
          </p:cNvPr>
          <p:cNvSpPr>
            <a:spLocks noGrp="1"/>
          </p:cNvSpPr>
          <p:nvPr>
            <p:ph type="body" sz="quarter" idx="12"/>
          </p:nvPr>
        </p:nvSpPr>
        <p:spPr>
          <a:xfrm>
            <a:off x="7708391" y="4617720"/>
            <a:ext cx="2971801" cy="1463040"/>
          </a:xfrm>
          <a:solidFill>
            <a:srgbClr val="0097AC"/>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499542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Cluster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3" y="365760"/>
            <a:ext cx="7205470" cy="914400"/>
          </a:xfrm>
        </p:spPr>
        <p:txBody>
          <a:bodyPr/>
          <a:lstStyle/>
          <a:p>
            <a:r>
              <a:rPr lang="en-US"/>
              <a:t>[Slide title]</a:t>
            </a:r>
          </a:p>
        </p:txBody>
      </p:sp>
      <p:sp>
        <p:nvSpPr>
          <p:cNvPr id="7" name="Text Placeholder 2">
            <a:extLst>
              <a:ext uri="{FF2B5EF4-FFF2-40B4-BE49-F238E27FC236}">
                <a16:creationId xmlns:a16="http://schemas.microsoft.com/office/drawing/2014/main" id="{1DE689A2-ED8E-6449-8345-C15EAB8BCA76}"/>
              </a:ext>
            </a:extLst>
          </p:cNvPr>
          <p:cNvSpPr>
            <a:spLocks noGrp="1"/>
          </p:cNvSpPr>
          <p:nvPr>
            <p:ph type="body" sz="quarter" idx="13"/>
          </p:nvPr>
        </p:nvSpPr>
        <p:spPr>
          <a:xfrm>
            <a:off x="7708392" y="365126"/>
            <a:ext cx="2331721" cy="2332355"/>
          </a:xfrm>
          <a:solidFill>
            <a:srgbClr val="881E87"/>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1F89D7C7-C7B4-A74A-B754-DF69007D9111}"/>
              </a:ext>
            </a:extLst>
          </p:cNvPr>
          <p:cNvSpPr>
            <a:spLocks noGrp="1"/>
          </p:cNvSpPr>
          <p:nvPr>
            <p:ph type="body" sz="quarter" idx="12"/>
          </p:nvPr>
        </p:nvSpPr>
        <p:spPr>
          <a:xfrm>
            <a:off x="2286002" y="1828802"/>
            <a:ext cx="5285230" cy="1874519"/>
          </a:xfrm>
          <a:solidFill>
            <a:srgbClr val="0097AC"/>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4C83E999-6B6B-E44A-8409-73A1C711A568}"/>
              </a:ext>
            </a:extLst>
          </p:cNvPr>
          <p:cNvSpPr>
            <a:spLocks noGrp="1"/>
          </p:cNvSpPr>
          <p:nvPr>
            <p:ph type="body" sz="quarter" idx="14"/>
          </p:nvPr>
        </p:nvSpPr>
        <p:spPr>
          <a:xfrm>
            <a:off x="7708394" y="2834640"/>
            <a:ext cx="4114800" cy="3246120"/>
          </a:xfrm>
          <a:solidFill>
            <a:srgbClr val="006E74"/>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5">
            <a:extLst>
              <a:ext uri="{FF2B5EF4-FFF2-40B4-BE49-F238E27FC236}">
                <a16:creationId xmlns:a16="http://schemas.microsoft.com/office/drawing/2014/main" id="{C6755960-CA7F-B343-93A9-6D346754C415}"/>
              </a:ext>
            </a:extLst>
          </p:cNvPr>
          <p:cNvSpPr>
            <a:spLocks noGrp="1"/>
          </p:cNvSpPr>
          <p:nvPr>
            <p:ph type="body" sz="quarter" idx="11"/>
          </p:nvPr>
        </p:nvSpPr>
        <p:spPr>
          <a:xfrm>
            <a:off x="4617722" y="3840480"/>
            <a:ext cx="2953513" cy="2240280"/>
          </a:xfrm>
          <a:solidFill>
            <a:srgbClr val="003C5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3563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hree Quarters San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58" y="365760"/>
            <a:ext cx="8202169"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1828800"/>
            <a:ext cx="8202169" cy="4251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9188450"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9149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pos="5788" userDrawn="1">
          <p15:clr>
            <a:srgbClr val="FBAE40"/>
          </p15:clr>
        </p15:guide>
        <p15:guide id="7" orient="horz" pos="1152" userDrawn="1">
          <p15:clr>
            <a:srgbClr val="FBAE40"/>
          </p15:clr>
        </p15:guide>
        <p15:guide id="8" orient="horz" pos="3832" userDrawn="1">
          <p15:clr>
            <a:srgbClr val="FBAE40"/>
          </p15:clr>
        </p15:guide>
        <p15:guide id="9" orient="horz" pos="4148" userDrawn="1">
          <p15:clr>
            <a:srgbClr val="FBAE40"/>
          </p15:clr>
        </p15:guide>
        <p15:guide id="10" pos="5401"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ree Quarters Blac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UST" descr="UST">
            <a:extLst>
              <a:ext uri="{FF2B5EF4-FFF2-40B4-BE49-F238E27FC236}">
                <a16:creationId xmlns:a16="http://schemas.microsoft.com/office/drawing/2014/main" id="{B2036B4F-78BB-BB43-B04B-458DE6C4A674}"/>
              </a:ext>
            </a:extLst>
          </p:cNvPr>
          <p:cNvSpPr>
            <a:spLocks noChangeAspect="1" noEditPoints="1"/>
          </p:cNvSpPr>
          <p:nvPr userDrawn="1"/>
        </p:nvSpPr>
        <p:spPr bwMode="black">
          <a:xfrm>
            <a:off x="365761" y="6238277"/>
            <a:ext cx="320041" cy="354090"/>
          </a:xfrm>
          <a:custGeom>
            <a:avLst/>
            <a:gdLst>
              <a:gd name="T0" fmla="*/ 3605 w 4000"/>
              <a:gd name="T1" fmla="*/ 485 h 4419"/>
              <a:gd name="T2" fmla="*/ 3605 w 4000"/>
              <a:gd name="T3" fmla="*/ 485 h 4419"/>
              <a:gd name="T4" fmla="*/ 2969 w 4000"/>
              <a:gd name="T5" fmla="*/ 485 h 4419"/>
              <a:gd name="T6" fmla="*/ 2969 w 4000"/>
              <a:gd name="T7" fmla="*/ 1120 h 4419"/>
              <a:gd name="T8" fmla="*/ 3605 w 4000"/>
              <a:gd name="T9" fmla="*/ 1120 h 4419"/>
              <a:gd name="T10" fmla="*/ 3605 w 4000"/>
              <a:gd name="T11" fmla="*/ 485 h 4419"/>
              <a:gd name="T12" fmla="*/ 4000 w 4000"/>
              <a:gd name="T13" fmla="*/ 2730 h 4419"/>
              <a:gd name="T14" fmla="*/ 4000 w 4000"/>
              <a:gd name="T15" fmla="*/ 2730 h 4419"/>
              <a:gd name="T16" fmla="*/ 2574 w 4000"/>
              <a:gd name="T17" fmla="*/ 2730 h 4419"/>
              <a:gd name="T18" fmla="*/ 2574 w 4000"/>
              <a:gd name="T19" fmla="*/ 3120 h 4419"/>
              <a:gd name="T20" fmla="*/ 3062 w 4000"/>
              <a:gd name="T21" fmla="*/ 3120 h 4419"/>
              <a:gd name="T22" fmla="*/ 3062 w 4000"/>
              <a:gd name="T23" fmla="*/ 4367 h 4419"/>
              <a:gd name="T24" fmla="*/ 3512 w 4000"/>
              <a:gd name="T25" fmla="*/ 4367 h 4419"/>
              <a:gd name="T26" fmla="*/ 3512 w 4000"/>
              <a:gd name="T27" fmla="*/ 3120 h 4419"/>
              <a:gd name="T28" fmla="*/ 4000 w 4000"/>
              <a:gd name="T29" fmla="*/ 3120 h 4419"/>
              <a:gd name="T30" fmla="*/ 4000 w 4000"/>
              <a:gd name="T31" fmla="*/ 2730 h 4419"/>
              <a:gd name="T32" fmla="*/ 903 w 4000"/>
              <a:gd name="T33" fmla="*/ 3385 h 4419"/>
              <a:gd name="T34" fmla="*/ 903 w 4000"/>
              <a:gd name="T35" fmla="*/ 3385 h 4419"/>
              <a:gd name="T36" fmla="*/ 760 w 4000"/>
              <a:gd name="T37" fmla="*/ 3351 h 4419"/>
              <a:gd name="T38" fmla="*/ 530 w 4000"/>
              <a:gd name="T39" fmla="*/ 3188 h 4419"/>
              <a:gd name="T40" fmla="*/ 760 w 4000"/>
              <a:gd name="T41" fmla="*/ 3065 h 4419"/>
              <a:gd name="T42" fmla="*/ 1114 w 4000"/>
              <a:gd name="T43" fmla="*/ 3213 h 4419"/>
              <a:gd name="T44" fmla="*/ 1392 w 4000"/>
              <a:gd name="T45" fmla="*/ 2988 h 4419"/>
              <a:gd name="T46" fmla="*/ 763 w 4000"/>
              <a:gd name="T47" fmla="*/ 2683 h 4419"/>
              <a:gd name="T48" fmla="*/ 82 w 4000"/>
              <a:gd name="T49" fmla="*/ 3199 h 4419"/>
              <a:gd name="T50" fmla="*/ 635 w 4000"/>
              <a:gd name="T51" fmla="*/ 3739 h 4419"/>
              <a:gd name="T52" fmla="*/ 784 w 4000"/>
              <a:gd name="T53" fmla="*/ 3776 h 4419"/>
              <a:gd name="T54" fmla="*/ 984 w 4000"/>
              <a:gd name="T55" fmla="*/ 3912 h 4419"/>
              <a:gd name="T56" fmla="*/ 718 w 4000"/>
              <a:gd name="T57" fmla="*/ 4050 h 4419"/>
              <a:gd name="T58" fmla="*/ 307 w 4000"/>
              <a:gd name="T59" fmla="*/ 3867 h 4419"/>
              <a:gd name="T60" fmla="*/ 29 w 4000"/>
              <a:gd name="T61" fmla="*/ 4092 h 4419"/>
              <a:gd name="T62" fmla="*/ 721 w 4000"/>
              <a:gd name="T63" fmla="*/ 4419 h 4419"/>
              <a:gd name="T64" fmla="*/ 1451 w 4000"/>
              <a:gd name="T65" fmla="*/ 3900 h 4419"/>
              <a:gd name="T66" fmla="*/ 903 w 4000"/>
              <a:gd name="T67" fmla="*/ 3385 h 4419"/>
              <a:gd name="T68" fmla="*/ 1026 w 4000"/>
              <a:gd name="T69" fmla="*/ 0 h 4419"/>
              <a:gd name="T70" fmla="*/ 1026 w 4000"/>
              <a:gd name="T71" fmla="*/ 0 h 4419"/>
              <a:gd name="T72" fmla="*/ 1475 w 4000"/>
              <a:gd name="T73" fmla="*/ 0 h 4419"/>
              <a:gd name="T74" fmla="*/ 1475 w 4000"/>
              <a:gd name="T75" fmla="*/ 967 h 4419"/>
              <a:gd name="T76" fmla="*/ 741 w 4000"/>
              <a:gd name="T77" fmla="*/ 1688 h 4419"/>
              <a:gd name="T78" fmla="*/ 0 w 4000"/>
              <a:gd name="T79" fmla="*/ 967 h 4419"/>
              <a:gd name="T80" fmla="*/ 0 w 4000"/>
              <a:gd name="T81" fmla="*/ 0 h 4419"/>
              <a:gd name="T82" fmla="*/ 449 w 4000"/>
              <a:gd name="T83" fmla="*/ 0 h 4419"/>
              <a:gd name="T84" fmla="*/ 449 w 4000"/>
              <a:gd name="T85" fmla="*/ 970 h 4419"/>
              <a:gd name="T86" fmla="*/ 739 w 4000"/>
              <a:gd name="T87" fmla="*/ 1273 h 4419"/>
              <a:gd name="T88" fmla="*/ 1026 w 4000"/>
              <a:gd name="T89" fmla="*/ 970 h 4419"/>
              <a:gd name="T90" fmla="*/ 1026 w 4000"/>
              <a:gd name="T91" fmla="*/ 0 h 4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00" h="4419">
                <a:moveTo>
                  <a:pt x="3605" y="485"/>
                </a:moveTo>
                <a:lnTo>
                  <a:pt x="3605" y="485"/>
                </a:lnTo>
                <a:lnTo>
                  <a:pt x="2969" y="485"/>
                </a:lnTo>
                <a:lnTo>
                  <a:pt x="2969" y="1120"/>
                </a:lnTo>
                <a:lnTo>
                  <a:pt x="3605" y="1120"/>
                </a:lnTo>
                <a:lnTo>
                  <a:pt x="3605" y="485"/>
                </a:lnTo>
                <a:close/>
                <a:moveTo>
                  <a:pt x="4000" y="2730"/>
                </a:moveTo>
                <a:lnTo>
                  <a:pt x="4000" y="2730"/>
                </a:lnTo>
                <a:lnTo>
                  <a:pt x="2574" y="2730"/>
                </a:lnTo>
                <a:lnTo>
                  <a:pt x="2574" y="3120"/>
                </a:lnTo>
                <a:lnTo>
                  <a:pt x="3062" y="3120"/>
                </a:lnTo>
                <a:lnTo>
                  <a:pt x="3062" y="4367"/>
                </a:lnTo>
                <a:lnTo>
                  <a:pt x="3512" y="4367"/>
                </a:lnTo>
                <a:lnTo>
                  <a:pt x="3512" y="3120"/>
                </a:lnTo>
                <a:lnTo>
                  <a:pt x="4000" y="3120"/>
                </a:lnTo>
                <a:lnTo>
                  <a:pt x="4000" y="2730"/>
                </a:lnTo>
                <a:close/>
                <a:moveTo>
                  <a:pt x="903" y="3385"/>
                </a:moveTo>
                <a:lnTo>
                  <a:pt x="903" y="3385"/>
                </a:lnTo>
                <a:lnTo>
                  <a:pt x="760" y="3351"/>
                </a:lnTo>
                <a:cubicBezTo>
                  <a:pt x="602" y="3312"/>
                  <a:pt x="530" y="3266"/>
                  <a:pt x="530" y="3188"/>
                </a:cubicBezTo>
                <a:cubicBezTo>
                  <a:pt x="530" y="3129"/>
                  <a:pt x="605" y="3065"/>
                  <a:pt x="760" y="3065"/>
                </a:cubicBezTo>
                <a:cubicBezTo>
                  <a:pt x="904" y="3065"/>
                  <a:pt x="1019" y="3128"/>
                  <a:pt x="1114" y="3213"/>
                </a:cubicBezTo>
                <a:lnTo>
                  <a:pt x="1392" y="2988"/>
                </a:lnTo>
                <a:cubicBezTo>
                  <a:pt x="1275" y="2791"/>
                  <a:pt x="1019" y="2683"/>
                  <a:pt x="763" y="2683"/>
                </a:cubicBezTo>
                <a:cubicBezTo>
                  <a:pt x="329" y="2683"/>
                  <a:pt x="82" y="2920"/>
                  <a:pt x="82" y="3199"/>
                </a:cubicBezTo>
                <a:cubicBezTo>
                  <a:pt x="82" y="3416"/>
                  <a:pt x="236" y="3640"/>
                  <a:pt x="635" y="3739"/>
                </a:cubicBezTo>
                <a:lnTo>
                  <a:pt x="784" y="3776"/>
                </a:lnTo>
                <a:cubicBezTo>
                  <a:pt x="930" y="3813"/>
                  <a:pt x="984" y="3840"/>
                  <a:pt x="984" y="3912"/>
                </a:cubicBezTo>
                <a:cubicBezTo>
                  <a:pt x="984" y="4000"/>
                  <a:pt x="867" y="4050"/>
                  <a:pt x="718" y="4050"/>
                </a:cubicBezTo>
                <a:cubicBezTo>
                  <a:pt x="547" y="4050"/>
                  <a:pt x="420" y="3981"/>
                  <a:pt x="307" y="3867"/>
                </a:cubicBezTo>
                <a:lnTo>
                  <a:pt x="29" y="4092"/>
                </a:lnTo>
                <a:cubicBezTo>
                  <a:pt x="150" y="4312"/>
                  <a:pt x="465" y="4419"/>
                  <a:pt x="721" y="4419"/>
                </a:cubicBezTo>
                <a:cubicBezTo>
                  <a:pt x="1177" y="4419"/>
                  <a:pt x="1451" y="4206"/>
                  <a:pt x="1451" y="3900"/>
                </a:cubicBezTo>
                <a:cubicBezTo>
                  <a:pt x="1451" y="3668"/>
                  <a:pt x="1303" y="3482"/>
                  <a:pt x="903" y="3385"/>
                </a:cubicBezTo>
                <a:close/>
                <a:moveTo>
                  <a:pt x="1026" y="0"/>
                </a:moveTo>
                <a:lnTo>
                  <a:pt x="1026" y="0"/>
                </a:lnTo>
                <a:lnTo>
                  <a:pt x="1475" y="0"/>
                </a:lnTo>
                <a:lnTo>
                  <a:pt x="1475" y="967"/>
                </a:lnTo>
                <a:cubicBezTo>
                  <a:pt x="1475" y="1417"/>
                  <a:pt x="1206" y="1688"/>
                  <a:pt x="741" y="1688"/>
                </a:cubicBezTo>
                <a:cubicBezTo>
                  <a:pt x="258" y="1688"/>
                  <a:pt x="0" y="1406"/>
                  <a:pt x="0" y="967"/>
                </a:cubicBezTo>
                <a:lnTo>
                  <a:pt x="0" y="0"/>
                </a:lnTo>
                <a:lnTo>
                  <a:pt x="449" y="0"/>
                </a:lnTo>
                <a:lnTo>
                  <a:pt x="449" y="970"/>
                </a:lnTo>
                <a:cubicBezTo>
                  <a:pt x="449" y="1163"/>
                  <a:pt x="559" y="1273"/>
                  <a:pt x="739" y="1273"/>
                </a:cubicBezTo>
                <a:cubicBezTo>
                  <a:pt x="918" y="1273"/>
                  <a:pt x="1026" y="1163"/>
                  <a:pt x="1026" y="970"/>
                </a:cubicBezTo>
                <a:lnTo>
                  <a:pt x="102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bwMode="auto">
          <a:xfrm>
            <a:off x="365760" y="365760"/>
            <a:ext cx="8203819" cy="914400"/>
          </a:xfrm>
        </p:spPr>
        <p:txBody>
          <a:bodyPr/>
          <a:lstStyle>
            <a:lvl1pPr>
              <a:defRPr>
                <a:solidFill>
                  <a:schemeClr val="bg1"/>
                </a:solidFill>
              </a:defRPr>
            </a:lvl1p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bwMode="auto">
          <a:xfrm>
            <a:off x="365760" y="1828800"/>
            <a:ext cx="8203819" cy="4251960"/>
          </a:xfrm>
        </p:spPr>
        <p:txBody>
          <a:bodyPr>
            <a:normAutofit/>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vl6pPr>
              <a:defRPr sz="1800">
                <a:solidFill>
                  <a:schemeClr val="bg1"/>
                </a:solidFill>
              </a:defRPr>
            </a:lvl6pPr>
            <a:lvl7pPr>
              <a:defRPr sz="1800">
                <a:solidFill>
                  <a:schemeClr val="bg1"/>
                </a:solidFill>
              </a:defRPr>
            </a:lvl7pPr>
            <a:lvl8pPr>
              <a:defRPr sz="1800">
                <a:solidFill>
                  <a:schemeClr val="bg1"/>
                </a:solidFill>
              </a:defRPr>
            </a:lvl8pPr>
            <a:lvl9pPr>
              <a:defRPr sz="18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9188450" y="1828800"/>
            <a:ext cx="2634741" cy="4251960"/>
          </a:xfrm>
        </p:spPr>
        <p:txBody>
          <a:bodyPr>
            <a:normAutofit/>
          </a:bodyPr>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solidFill>
                  <a:schemeClr val="tx1"/>
                </a:solidFill>
              </a:defRPr>
            </a:lvl6pPr>
            <a:lvl7pPr>
              <a:defRPr sz="1600">
                <a:solidFill>
                  <a:schemeClr val="tx1"/>
                </a:solidFill>
              </a:defRPr>
            </a:lvl7pPr>
            <a:lvl8pPr>
              <a:defRPr sz="1600">
                <a:solidFill>
                  <a:schemeClr val="tx1"/>
                </a:solidFill>
              </a:defRPr>
            </a:lvl8pPr>
            <a:lvl9pPr>
              <a:defRPr sz="1600">
                <a:solidFill>
                  <a:schemeClr val="tx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0798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pos="5788" userDrawn="1">
          <p15:clr>
            <a:srgbClr val="FBAE40"/>
          </p15:clr>
        </p15:guide>
        <p15:guide id="7" orient="horz" pos="1152" userDrawn="1">
          <p15:clr>
            <a:srgbClr val="FBAE40"/>
          </p15:clr>
        </p15:guide>
        <p15:guide id="8" orient="horz" pos="3832" userDrawn="1">
          <p15:clr>
            <a:srgbClr val="FBAE40"/>
          </p15:clr>
        </p15:guide>
        <p15:guide id="9" orient="horz" pos="4148" userDrawn="1">
          <p15:clr>
            <a:srgbClr val="FBAE40"/>
          </p15:clr>
        </p15:guide>
        <p15:guide id="10" pos="5401"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0A65C3A-C556-7B4E-9098-E1FD19D432C7}"/>
              </a:ext>
            </a:extLst>
          </p:cNvPr>
          <p:cNvSpPr>
            <a:spLocks noGrp="1"/>
          </p:cNvSpPr>
          <p:nvPr>
            <p:ph type="title" hasCustomPrompt="1"/>
          </p:nvPr>
        </p:nvSpPr>
        <p:spPr>
          <a:xfrm>
            <a:off x="365760" y="365760"/>
            <a:ext cx="11457433" cy="914400"/>
          </a:xfrm>
        </p:spPr>
        <p:txBody>
          <a:bodyPr/>
          <a:lstStyle/>
          <a:p>
            <a:r>
              <a:rPr lang="en-US"/>
              <a:t>[Slide title]</a:t>
            </a:r>
          </a:p>
        </p:txBody>
      </p:sp>
      <p:sp>
        <p:nvSpPr>
          <p:cNvPr id="6" name="Picture Placeholder 2">
            <a:extLst>
              <a:ext uri="{FF2B5EF4-FFF2-40B4-BE49-F238E27FC236}">
                <a16:creationId xmlns:a16="http://schemas.microsoft.com/office/drawing/2014/main" id="{0E0C2D94-E952-734F-B3B4-6BE1B7326811}"/>
              </a:ext>
            </a:extLst>
          </p:cNvPr>
          <p:cNvSpPr>
            <a:spLocks noGrp="1"/>
          </p:cNvSpPr>
          <p:nvPr>
            <p:ph type="pic" sz="quarter" idx="14" hasCustomPrompt="1"/>
          </p:nvPr>
        </p:nvSpPr>
        <p:spPr>
          <a:xfrm>
            <a:off x="365760" y="1828800"/>
            <a:ext cx="3612516" cy="2286000"/>
          </a:xfrm>
          <a:solidFill>
            <a:srgbClr val="D7E0E3"/>
          </a:solidFill>
        </p:spPr>
        <p:txBody>
          <a:bodyPr anchor="ctr" anchorCtr="0">
            <a:normAutofit/>
          </a:bodyPr>
          <a:lstStyle>
            <a:lvl1pPr marL="0" indent="0" algn="ctr">
              <a:spcBef>
                <a:spcPts val="0"/>
              </a:spcBef>
              <a:buNone/>
              <a:defRPr sz="1200"/>
            </a:lvl1pPr>
          </a:lstStyle>
          <a:p>
            <a:r>
              <a:rPr lang="en-US"/>
              <a:t>[Click icon to insert photo]</a:t>
            </a:r>
          </a:p>
        </p:txBody>
      </p:sp>
      <p:sp>
        <p:nvSpPr>
          <p:cNvPr id="3" name="Content Placeholder 3">
            <a:extLst>
              <a:ext uri="{FF2B5EF4-FFF2-40B4-BE49-F238E27FC236}">
                <a16:creationId xmlns:a16="http://schemas.microsoft.com/office/drawing/2014/main" id="{A8D83941-3469-4946-BCE6-FA84F7323A00}"/>
              </a:ext>
            </a:extLst>
          </p:cNvPr>
          <p:cNvSpPr>
            <a:spLocks noGrp="1"/>
          </p:cNvSpPr>
          <p:nvPr>
            <p:ph sz="half" idx="1" hasCustomPrompt="1"/>
          </p:nvPr>
        </p:nvSpPr>
        <p:spPr>
          <a:xfrm>
            <a:off x="365761" y="4343400"/>
            <a:ext cx="3611881" cy="1737360"/>
          </a:xfrm>
        </p:spPr>
        <p:txBody>
          <a:bodyPr>
            <a:noAutofit/>
          </a:bodyPr>
          <a:lstStyle>
            <a:lvl1pPr marL="0" indent="0">
              <a:spcBef>
                <a:spcPts val="0"/>
              </a:spcBef>
              <a:buFont typeface="Arial" panose="020B0604020202020204" pitchFamily="34" charset="0"/>
              <a:buNone/>
              <a:defRPr sz="1600" b="1"/>
            </a:lvl1pPr>
            <a:lvl2pPr marL="0" indent="0">
              <a:spcBef>
                <a:spcPts val="600"/>
              </a:spcBef>
              <a:buNone/>
              <a:defRPr sz="1400" b="1">
                <a:solidFill>
                  <a:schemeClr val="tx1"/>
                </a:solidFill>
              </a:defRPr>
            </a:lvl2pPr>
            <a:lvl3pPr marL="0" indent="0">
              <a:spcBef>
                <a:spcPts val="600"/>
              </a:spcBef>
              <a:buNone/>
              <a:defRPr sz="1400"/>
            </a:lvl3pPr>
            <a:lvl4pPr marL="182880" indent="-182880">
              <a:spcBef>
                <a:spcPts val="600"/>
              </a:spcBef>
              <a:buFont typeface="Arial" panose="020B0604020202020204" pitchFamily="34" charset="0"/>
              <a:buChar char="•"/>
              <a:defRPr sz="1400"/>
            </a:lvl4pPr>
            <a:lvl5pPr marL="365760">
              <a:defRPr sz="1400"/>
            </a:lvl5pPr>
            <a:lvl6pPr marL="548640">
              <a:defRPr sz="1400"/>
            </a:lvl6pPr>
            <a:lvl7pPr marL="731520">
              <a:defRPr sz="1400"/>
            </a:lvl7pPr>
            <a:lvl8pPr marL="914400">
              <a:defRPr sz="1400"/>
            </a:lvl8pPr>
            <a:lvl9pPr marL="1097280">
              <a:defRPr sz="1400"/>
            </a:lvl9pPr>
          </a:lstStyle>
          <a:p>
            <a:pPr lvl="0"/>
            <a:r>
              <a:rPr lang="en-US"/>
              <a:t>[</a:t>
            </a:r>
            <a:r>
              <a:rPr lang="en-US" err="1"/>
              <a:t>Firstname</a:t>
            </a:r>
            <a:r>
              <a:rPr lang="en-US"/>
              <a:t> </a:t>
            </a:r>
            <a:r>
              <a:rPr lang="en-US" err="1"/>
              <a:t>Lastname</a:t>
            </a:r>
            <a:r>
              <a:rPr lang="en-US"/>
              <a:t>]</a:t>
            </a:r>
          </a:p>
          <a:p>
            <a:pPr lvl="1"/>
            <a:r>
              <a:rPr lang="en-US"/>
              <a:t>[Title]</a:t>
            </a:r>
          </a:p>
          <a:p>
            <a:pPr lvl="2"/>
            <a:r>
              <a:rPr lang="en-US"/>
              <a:t>[Summary]</a:t>
            </a:r>
          </a:p>
          <a:p>
            <a:pPr lvl="3"/>
            <a:r>
              <a:rPr lang="en-US"/>
              <a:t>Fourth level</a:t>
            </a:r>
          </a:p>
          <a:p>
            <a:pPr lvl="4"/>
            <a:r>
              <a:rPr lang="en-US"/>
              <a:t>Fifth level</a:t>
            </a:r>
          </a:p>
        </p:txBody>
      </p:sp>
      <p:sp>
        <p:nvSpPr>
          <p:cNvPr id="10" name="Picture Placeholder 4">
            <a:extLst>
              <a:ext uri="{FF2B5EF4-FFF2-40B4-BE49-F238E27FC236}">
                <a16:creationId xmlns:a16="http://schemas.microsoft.com/office/drawing/2014/main" id="{FBBF2C33-AC91-D145-A1D8-489F8804A0BF}"/>
              </a:ext>
            </a:extLst>
          </p:cNvPr>
          <p:cNvSpPr>
            <a:spLocks noGrp="1"/>
          </p:cNvSpPr>
          <p:nvPr>
            <p:ph type="pic" sz="quarter" idx="15" hasCustomPrompt="1"/>
          </p:nvPr>
        </p:nvSpPr>
        <p:spPr>
          <a:xfrm>
            <a:off x="4288537" y="1828800"/>
            <a:ext cx="3612516" cy="2286000"/>
          </a:xfrm>
          <a:solidFill>
            <a:srgbClr val="D7E0E3"/>
          </a:solidFill>
        </p:spPr>
        <p:txBody>
          <a:bodyPr anchor="ctr" anchorCtr="0">
            <a:normAutofit/>
          </a:bodyPr>
          <a:lstStyle>
            <a:lvl1pPr marL="0" indent="0" algn="ctr">
              <a:spcBef>
                <a:spcPts val="0"/>
              </a:spcBef>
              <a:buNone/>
              <a:defRPr sz="1200"/>
            </a:lvl1pPr>
          </a:lstStyle>
          <a:p>
            <a:r>
              <a:rPr lang="en-US"/>
              <a:t>[Click icon to insert photo]</a:t>
            </a:r>
          </a:p>
        </p:txBody>
      </p:sp>
      <p:sp>
        <p:nvSpPr>
          <p:cNvPr id="4" name="Content Placeholder 5">
            <a:extLst>
              <a:ext uri="{FF2B5EF4-FFF2-40B4-BE49-F238E27FC236}">
                <a16:creationId xmlns:a16="http://schemas.microsoft.com/office/drawing/2014/main" id="{F38A127C-C71C-410F-8BEA-B1AA4E4DB590}"/>
              </a:ext>
            </a:extLst>
          </p:cNvPr>
          <p:cNvSpPr>
            <a:spLocks noGrp="1"/>
          </p:cNvSpPr>
          <p:nvPr>
            <p:ph sz="half" idx="2" hasCustomPrompt="1"/>
          </p:nvPr>
        </p:nvSpPr>
        <p:spPr>
          <a:xfrm>
            <a:off x="4288536" y="4343400"/>
            <a:ext cx="3611881" cy="1737360"/>
          </a:xfrm>
        </p:spPr>
        <p:txBody>
          <a:bodyPr>
            <a:noAutofit/>
          </a:bodyPr>
          <a:lstStyle>
            <a:lvl1pPr marL="0" indent="0">
              <a:spcBef>
                <a:spcPts val="600"/>
              </a:spcBef>
              <a:buFont typeface="Arial" panose="020B0604020202020204" pitchFamily="34" charset="0"/>
              <a:buNone/>
              <a:defRPr sz="1600" b="1"/>
            </a:lvl1pPr>
            <a:lvl2pPr marL="0" indent="0">
              <a:spcBef>
                <a:spcPts val="600"/>
              </a:spcBef>
              <a:buNone/>
              <a:defRPr sz="1400" b="1">
                <a:solidFill>
                  <a:schemeClr val="tx1"/>
                </a:solidFill>
              </a:defRPr>
            </a:lvl2pPr>
            <a:lvl3pPr marL="0" indent="0">
              <a:spcBef>
                <a:spcPts val="600"/>
              </a:spcBef>
              <a:buNone/>
              <a:defRPr sz="1400"/>
            </a:lvl3pPr>
            <a:lvl4pPr marL="182880" indent="-182880">
              <a:spcBef>
                <a:spcPts val="600"/>
              </a:spcBef>
              <a:buFont typeface="Arial" panose="020B0604020202020204" pitchFamily="34" charset="0"/>
              <a:buChar char="•"/>
              <a:defRPr sz="1400"/>
            </a:lvl4pPr>
            <a:lvl5pPr marL="365760">
              <a:defRPr sz="1400"/>
            </a:lvl5pPr>
            <a:lvl6pPr marL="548640">
              <a:defRPr sz="1400"/>
            </a:lvl6pPr>
            <a:lvl7pPr marL="731520">
              <a:defRPr sz="1400"/>
            </a:lvl7pPr>
            <a:lvl8pPr marL="914400">
              <a:defRPr sz="1400"/>
            </a:lvl8pPr>
            <a:lvl9pPr marL="1097280">
              <a:defRPr sz="1400"/>
            </a:lvl9pPr>
          </a:lstStyle>
          <a:p>
            <a:pPr lvl="0"/>
            <a:r>
              <a:rPr lang="en-US"/>
              <a:t>[</a:t>
            </a:r>
            <a:r>
              <a:rPr lang="en-US" err="1"/>
              <a:t>Firstname</a:t>
            </a:r>
            <a:r>
              <a:rPr lang="en-US"/>
              <a:t> </a:t>
            </a:r>
            <a:r>
              <a:rPr lang="en-US" err="1"/>
              <a:t>Lastname</a:t>
            </a:r>
            <a:r>
              <a:rPr lang="en-US"/>
              <a:t>]</a:t>
            </a:r>
          </a:p>
          <a:p>
            <a:pPr lvl="1"/>
            <a:r>
              <a:rPr lang="en-US"/>
              <a:t>[Title]</a:t>
            </a:r>
          </a:p>
          <a:p>
            <a:pPr lvl="2"/>
            <a:r>
              <a:rPr lang="en-US"/>
              <a:t>[Summary]</a:t>
            </a:r>
          </a:p>
          <a:p>
            <a:pPr lvl="3"/>
            <a:r>
              <a:rPr lang="en-US"/>
              <a:t>Fourth level</a:t>
            </a:r>
          </a:p>
          <a:p>
            <a:pPr lvl="4"/>
            <a:r>
              <a:rPr lang="en-US"/>
              <a:t>Fifth level</a:t>
            </a:r>
          </a:p>
        </p:txBody>
      </p:sp>
      <p:sp>
        <p:nvSpPr>
          <p:cNvPr id="11" name="Picture Placeholder 6">
            <a:extLst>
              <a:ext uri="{FF2B5EF4-FFF2-40B4-BE49-F238E27FC236}">
                <a16:creationId xmlns:a16="http://schemas.microsoft.com/office/drawing/2014/main" id="{422E667F-004C-0D48-B1F6-92F8E2AA02A2}"/>
              </a:ext>
            </a:extLst>
          </p:cNvPr>
          <p:cNvSpPr>
            <a:spLocks noGrp="1"/>
          </p:cNvSpPr>
          <p:nvPr>
            <p:ph type="pic" sz="quarter" idx="16" hasCustomPrompt="1"/>
          </p:nvPr>
        </p:nvSpPr>
        <p:spPr>
          <a:xfrm>
            <a:off x="8210675" y="1828800"/>
            <a:ext cx="3612516" cy="2286000"/>
          </a:xfrm>
          <a:solidFill>
            <a:srgbClr val="D7E0E3"/>
          </a:solidFill>
        </p:spPr>
        <p:txBody>
          <a:bodyPr anchor="ctr" anchorCtr="0">
            <a:normAutofit/>
          </a:bodyPr>
          <a:lstStyle>
            <a:lvl1pPr marL="0" indent="0" algn="ctr">
              <a:spcBef>
                <a:spcPts val="0"/>
              </a:spcBef>
              <a:buNone/>
              <a:defRPr sz="1200"/>
            </a:lvl1pPr>
          </a:lstStyle>
          <a:p>
            <a:r>
              <a:rPr lang="en-US"/>
              <a:t>[Click icon to insert photo]</a:t>
            </a:r>
          </a:p>
        </p:txBody>
      </p:sp>
      <p:sp>
        <p:nvSpPr>
          <p:cNvPr id="14" name="Content Placeholder 7">
            <a:extLst>
              <a:ext uri="{FF2B5EF4-FFF2-40B4-BE49-F238E27FC236}">
                <a16:creationId xmlns:a16="http://schemas.microsoft.com/office/drawing/2014/main" id="{48592F68-1A92-1442-9565-3EF907A57B35}"/>
              </a:ext>
            </a:extLst>
          </p:cNvPr>
          <p:cNvSpPr>
            <a:spLocks noGrp="1"/>
          </p:cNvSpPr>
          <p:nvPr>
            <p:ph sz="quarter" idx="13" hasCustomPrompt="1"/>
          </p:nvPr>
        </p:nvSpPr>
        <p:spPr>
          <a:xfrm>
            <a:off x="8211313" y="4343400"/>
            <a:ext cx="3611881" cy="1737360"/>
          </a:xfrm>
        </p:spPr>
        <p:txBody>
          <a:bodyPr>
            <a:noAutofit/>
          </a:bodyPr>
          <a:lstStyle>
            <a:lvl1pPr marL="0" indent="0">
              <a:spcBef>
                <a:spcPts val="600"/>
              </a:spcBef>
              <a:buFont typeface="Arial" panose="020B0604020202020204" pitchFamily="34" charset="0"/>
              <a:buNone/>
              <a:defRPr sz="1600" b="1"/>
            </a:lvl1pPr>
            <a:lvl2pPr marL="0" indent="0">
              <a:spcBef>
                <a:spcPts val="600"/>
              </a:spcBef>
              <a:buNone/>
              <a:defRPr sz="1400" b="1">
                <a:solidFill>
                  <a:schemeClr val="tx1"/>
                </a:solidFill>
              </a:defRPr>
            </a:lvl2pPr>
            <a:lvl3pPr marL="0" indent="0">
              <a:spcBef>
                <a:spcPts val="600"/>
              </a:spcBef>
              <a:buNone/>
              <a:defRPr sz="1400"/>
            </a:lvl3pPr>
            <a:lvl4pPr marL="182880" indent="-182880">
              <a:spcBef>
                <a:spcPts val="600"/>
              </a:spcBef>
              <a:buFont typeface="Arial" panose="020B0604020202020204" pitchFamily="34" charset="0"/>
              <a:buChar char="•"/>
              <a:defRPr sz="1400"/>
            </a:lvl4pPr>
            <a:lvl5pPr marL="365760">
              <a:defRPr sz="1400"/>
            </a:lvl5pPr>
            <a:lvl6pPr marL="548640">
              <a:defRPr sz="1400"/>
            </a:lvl6pPr>
            <a:lvl7pPr marL="731520">
              <a:defRPr sz="1400"/>
            </a:lvl7pPr>
            <a:lvl8pPr marL="914400">
              <a:defRPr sz="1400"/>
            </a:lvl8pPr>
            <a:lvl9pPr marL="1097280">
              <a:defRPr sz="1400"/>
            </a:lvl9pPr>
          </a:lstStyle>
          <a:p>
            <a:pPr lvl="0"/>
            <a:r>
              <a:rPr lang="en-US"/>
              <a:t>[</a:t>
            </a:r>
            <a:r>
              <a:rPr lang="en-US" err="1"/>
              <a:t>Firstname</a:t>
            </a:r>
            <a:r>
              <a:rPr lang="en-US"/>
              <a:t> </a:t>
            </a:r>
            <a:r>
              <a:rPr lang="en-US" err="1"/>
              <a:t>Lastname</a:t>
            </a:r>
            <a:r>
              <a:rPr lang="en-US"/>
              <a:t>]</a:t>
            </a:r>
          </a:p>
          <a:p>
            <a:pPr lvl="1"/>
            <a:r>
              <a:rPr lang="en-US"/>
              <a:t>[Title]</a:t>
            </a:r>
          </a:p>
          <a:p>
            <a:pPr lvl="2"/>
            <a:r>
              <a:rPr lang="en-US"/>
              <a:t>[Summary]</a:t>
            </a:r>
          </a:p>
          <a:p>
            <a:pPr lvl="3"/>
            <a:r>
              <a:rPr lang="en-US"/>
              <a:t>Fourth level</a:t>
            </a:r>
          </a:p>
          <a:p>
            <a:pPr lvl="4"/>
            <a:r>
              <a:rPr lang="en-US"/>
              <a:t>Fifth level</a:t>
            </a:r>
          </a:p>
        </p:txBody>
      </p:sp>
    </p:spTree>
    <p:extLst>
      <p:ext uri="{BB962C8B-B14F-4D97-AF65-F5344CB8AC3E}">
        <p14:creationId xmlns:p14="http://schemas.microsoft.com/office/powerpoint/2010/main" val="2705412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userDrawn="1">
          <p15:clr>
            <a:srgbClr val="FBAE40"/>
          </p15:clr>
        </p15:guide>
        <p15:guide id="2" pos="2507" userDrawn="1">
          <p15:clr>
            <a:srgbClr val="FBAE40"/>
          </p15:clr>
        </p15:guide>
        <p15:guide id="3" pos="4978" userDrawn="1">
          <p15:clr>
            <a:srgbClr val="FBAE40"/>
          </p15:clr>
        </p15:guide>
        <p15:guide id="4" pos="5172" userDrawn="1">
          <p15:clr>
            <a:srgbClr val="FBAE40"/>
          </p15:clr>
        </p15:guide>
        <p15:guide id="5" orient="horz" pos="1152" userDrawn="1">
          <p15:clr>
            <a:srgbClr val="FBAE40"/>
          </p15:clr>
        </p15:guide>
        <p15:guide id="6" orient="horz" pos="3832" userDrawn="1">
          <p15:clr>
            <a:srgbClr val="FBAE40"/>
          </p15:clr>
        </p15:guide>
        <p15:guide id="7" orient="horz" pos="4148" userDrawn="1">
          <p15:clr>
            <a:srgbClr val="FBAE40"/>
          </p15:clr>
        </p15:guide>
        <p15:guide id="8" orient="horz" pos="2736" userDrawn="1">
          <p15:clr>
            <a:srgbClr val="FBAE40"/>
          </p15:clr>
        </p15:guide>
        <p15:guide id="9" orient="horz" pos="2592"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eam">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709E5A0-CF32-5E47-894F-C739D06361FA}"/>
              </a:ext>
            </a:extLst>
          </p:cNvPr>
          <p:cNvSpPr/>
          <p:nvPr userDrawn="1"/>
        </p:nvSpPr>
        <p:spPr>
          <a:xfrm>
            <a:off x="7228309" y="1649651"/>
            <a:ext cx="4594884" cy="3877056"/>
          </a:xfrm>
          <a:prstGeom prst="rect">
            <a:avLst/>
          </a:prstGeom>
          <a:solidFill>
            <a:srgbClr val="ECECE1"/>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9" name="Rectangle 8">
            <a:extLst>
              <a:ext uri="{FF2B5EF4-FFF2-40B4-BE49-F238E27FC236}">
                <a16:creationId xmlns:a16="http://schemas.microsoft.com/office/drawing/2014/main" id="{39ABF27F-53DD-D649-AFC6-C227410D39DC}"/>
              </a:ext>
            </a:extLst>
          </p:cNvPr>
          <p:cNvSpPr/>
          <p:nvPr userDrawn="1"/>
        </p:nvSpPr>
        <p:spPr>
          <a:xfrm>
            <a:off x="1206254" y="1645921"/>
            <a:ext cx="4594884" cy="388078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8" name="Title 1">
            <a:extLst>
              <a:ext uri="{FF2B5EF4-FFF2-40B4-BE49-F238E27FC236}">
                <a16:creationId xmlns:a16="http://schemas.microsoft.com/office/drawing/2014/main" id="{40A65C3A-C556-7B4E-9098-E1FD19D432C7}"/>
              </a:ext>
            </a:extLst>
          </p:cNvPr>
          <p:cNvSpPr>
            <a:spLocks noGrp="1"/>
          </p:cNvSpPr>
          <p:nvPr>
            <p:ph type="title" hasCustomPrompt="1"/>
          </p:nvPr>
        </p:nvSpPr>
        <p:spPr>
          <a:xfrm>
            <a:off x="365760" y="365760"/>
            <a:ext cx="11457433" cy="914400"/>
          </a:xfrm>
        </p:spPr>
        <p:txBody>
          <a:bodyPr/>
          <a:lstStyle/>
          <a:p>
            <a:r>
              <a:rPr lang="en-US"/>
              <a:t>[Slide title]</a:t>
            </a:r>
          </a:p>
        </p:txBody>
      </p:sp>
      <p:sp>
        <p:nvSpPr>
          <p:cNvPr id="6" name="Picture Placeholder 2">
            <a:extLst>
              <a:ext uri="{FF2B5EF4-FFF2-40B4-BE49-F238E27FC236}">
                <a16:creationId xmlns:a16="http://schemas.microsoft.com/office/drawing/2014/main" id="{0E0C2D94-E952-734F-B3B4-6BE1B7326811}"/>
              </a:ext>
            </a:extLst>
          </p:cNvPr>
          <p:cNvSpPr>
            <a:spLocks noGrp="1"/>
          </p:cNvSpPr>
          <p:nvPr>
            <p:ph type="pic" sz="quarter" idx="14" hasCustomPrompt="1"/>
          </p:nvPr>
        </p:nvSpPr>
        <p:spPr>
          <a:xfrm>
            <a:off x="571501" y="2366010"/>
            <a:ext cx="2286000" cy="2286000"/>
          </a:xfrm>
          <a:solidFill>
            <a:srgbClr val="D7E0E3"/>
          </a:solidFill>
        </p:spPr>
        <p:txBody>
          <a:bodyPr anchor="ctr" anchorCtr="0">
            <a:normAutofit/>
          </a:bodyPr>
          <a:lstStyle>
            <a:lvl1pPr marL="0" indent="0" algn="ctr">
              <a:spcBef>
                <a:spcPts val="0"/>
              </a:spcBef>
              <a:buNone/>
              <a:defRPr sz="1200"/>
            </a:lvl1pPr>
          </a:lstStyle>
          <a:p>
            <a:r>
              <a:rPr lang="en-US"/>
              <a:t>[Click icon to insert photo]</a:t>
            </a:r>
          </a:p>
        </p:txBody>
      </p:sp>
      <p:sp>
        <p:nvSpPr>
          <p:cNvPr id="3" name="Content Placeholder 3">
            <a:extLst>
              <a:ext uri="{FF2B5EF4-FFF2-40B4-BE49-F238E27FC236}">
                <a16:creationId xmlns:a16="http://schemas.microsoft.com/office/drawing/2014/main" id="{A8D83941-3469-4946-BCE6-FA84F7323A00}"/>
              </a:ext>
            </a:extLst>
          </p:cNvPr>
          <p:cNvSpPr>
            <a:spLocks noGrp="1"/>
          </p:cNvSpPr>
          <p:nvPr>
            <p:ph sz="half" idx="1" hasCustomPrompt="1"/>
          </p:nvPr>
        </p:nvSpPr>
        <p:spPr>
          <a:xfrm>
            <a:off x="3106307" y="2640330"/>
            <a:ext cx="2446020" cy="1737360"/>
          </a:xfrm>
        </p:spPr>
        <p:txBody>
          <a:bodyPr>
            <a:noAutofit/>
          </a:bodyPr>
          <a:lstStyle>
            <a:lvl1pPr marL="0" indent="0">
              <a:spcBef>
                <a:spcPts val="0"/>
              </a:spcBef>
              <a:buFont typeface="Arial" panose="020B0604020202020204" pitchFamily="34" charset="0"/>
              <a:buNone/>
              <a:defRPr sz="1600" b="1">
                <a:solidFill>
                  <a:schemeClr val="tx1"/>
                </a:solidFill>
              </a:defRPr>
            </a:lvl1pPr>
            <a:lvl2pPr marL="0" indent="0">
              <a:spcBef>
                <a:spcPts val="600"/>
              </a:spcBef>
              <a:buNone/>
              <a:defRPr sz="1400" b="0">
                <a:solidFill>
                  <a:schemeClr val="tx1"/>
                </a:solidFill>
              </a:defRPr>
            </a:lvl2pPr>
            <a:lvl3pPr marL="0" indent="0">
              <a:spcBef>
                <a:spcPts val="600"/>
              </a:spcBef>
              <a:buNone/>
              <a:defRPr sz="1400"/>
            </a:lvl3pPr>
            <a:lvl4pPr marL="171450" indent="-171450">
              <a:spcBef>
                <a:spcPts val="600"/>
              </a:spcBef>
              <a:buFont typeface="Wingdings" pitchFamily="2" charset="2"/>
              <a:buChar char="§"/>
              <a:defRPr sz="1200"/>
            </a:lvl4pPr>
            <a:lvl5pPr marL="365760" indent="-182880">
              <a:buFont typeface="Wingdings" pitchFamily="2" charset="2"/>
              <a:buChar char="§"/>
              <a:defRPr sz="1400"/>
            </a:lvl5pPr>
            <a:lvl6pPr marL="548640">
              <a:defRPr sz="1400"/>
            </a:lvl6pPr>
            <a:lvl7pPr marL="731520">
              <a:defRPr sz="1400"/>
            </a:lvl7pPr>
            <a:lvl8pPr marL="914400">
              <a:defRPr sz="1400"/>
            </a:lvl8pPr>
            <a:lvl9pPr marL="1097280">
              <a:defRPr sz="1400"/>
            </a:lvl9pPr>
          </a:lstStyle>
          <a:p>
            <a:pPr lvl="0"/>
            <a:r>
              <a:rPr lang="en-US"/>
              <a:t>[</a:t>
            </a:r>
            <a:r>
              <a:rPr lang="en-US" err="1"/>
              <a:t>Firstname</a:t>
            </a:r>
            <a:r>
              <a:rPr lang="en-US"/>
              <a:t> </a:t>
            </a:r>
            <a:r>
              <a:rPr lang="en-US" err="1"/>
              <a:t>Lastname</a:t>
            </a:r>
            <a:r>
              <a:rPr lang="en-US"/>
              <a:t>]</a:t>
            </a:r>
          </a:p>
          <a:p>
            <a:pPr lvl="1"/>
            <a:r>
              <a:rPr lang="en-US"/>
              <a:t>[Title]</a:t>
            </a:r>
          </a:p>
          <a:p>
            <a:pPr lvl="3"/>
            <a:r>
              <a:rPr lang="en-US"/>
              <a:t>Bullet list</a:t>
            </a:r>
          </a:p>
          <a:p>
            <a:pPr lvl="3"/>
            <a:endParaRPr lang="en-US"/>
          </a:p>
          <a:p>
            <a:pPr lvl="3"/>
            <a:endParaRPr lang="en-US"/>
          </a:p>
          <a:p>
            <a:r>
              <a:rPr lang="en-US" sz="1200" b="1"/>
              <a:t>Prior leadership roles at large, global companies, including:</a:t>
            </a:r>
            <a:endParaRPr lang="en-US" sz="1200"/>
          </a:p>
        </p:txBody>
      </p:sp>
      <p:sp>
        <p:nvSpPr>
          <p:cNvPr id="10" name="Picture Placeholder 4">
            <a:extLst>
              <a:ext uri="{FF2B5EF4-FFF2-40B4-BE49-F238E27FC236}">
                <a16:creationId xmlns:a16="http://schemas.microsoft.com/office/drawing/2014/main" id="{FBBF2C33-AC91-D145-A1D8-489F8804A0BF}"/>
              </a:ext>
            </a:extLst>
          </p:cNvPr>
          <p:cNvSpPr>
            <a:spLocks noGrp="1"/>
          </p:cNvSpPr>
          <p:nvPr>
            <p:ph type="pic" sz="quarter" idx="15" hasCustomPrompt="1"/>
          </p:nvPr>
        </p:nvSpPr>
        <p:spPr>
          <a:xfrm>
            <a:off x="6568444" y="2286000"/>
            <a:ext cx="2286000" cy="2286000"/>
          </a:xfrm>
          <a:solidFill>
            <a:srgbClr val="D7E0E3"/>
          </a:solidFill>
        </p:spPr>
        <p:txBody>
          <a:bodyPr anchor="ctr" anchorCtr="0">
            <a:normAutofit/>
          </a:bodyPr>
          <a:lstStyle>
            <a:lvl1pPr marL="0" indent="0" algn="ctr">
              <a:spcBef>
                <a:spcPts val="0"/>
              </a:spcBef>
              <a:buNone/>
              <a:defRPr sz="1200"/>
            </a:lvl1pPr>
          </a:lstStyle>
          <a:p>
            <a:r>
              <a:rPr lang="en-US"/>
              <a:t>[Click icon to insert photo]</a:t>
            </a:r>
          </a:p>
        </p:txBody>
      </p:sp>
      <p:sp>
        <p:nvSpPr>
          <p:cNvPr id="4" name="Content Placeholder 5">
            <a:extLst>
              <a:ext uri="{FF2B5EF4-FFF2-40B4-BE49-F238E27FC236}">
                <a16:creationId xmlns:a16="http://schemas.microsoft.com/office/drawing/2014/main" id="{F38A127C-C71C-410F-8BEA-B1AA4E4DB590}"/>
              </a:ext>
            </a:extLst>
          </p:cNvPr>
          <p:cNvSpPr>
            <a:spLocks noGrp="1"/>
          </p:cNvSpPr>
          <p:nvPr>
            <p:ph sz="half" idx="2" hasCustomPrompt="1"/>
          </p:nvPr>
        </p:nvSpPr>
        <p:spPr>
          <a:xfrm>
            <a:off x="9075421" y="2640330"/>
            <a:ext cx="2221993" cy="1737360"/>
          </a:xfrm>
        </p:spPr>
        <p:txBody>
          <a:bodyPr>
            <a:noAutofit/>
          </a:bodyPr>
          <a:lstStyle>
            <a:lvl1pPr marL="0" indent="0">
              <a:spcBef>
                <a:spcPts val="600"/>
              </a:spcBef>
              <a:buFont typeface="Arial" panose="020B0604020202020204" pitchFamily="34" charset="0"/>
              <a:buNone/>
              <a:defRPr sz="1600" b="1">
                <a:solidFill>
                  <a:schemeClr val="tx1"/>
                </a:solidFill>
              </a:defRPr>
            </a:lvl1pPr>
            <a:lvl2pPr marL="0" indent="0">
              <a:spcBef>
                <a:spcPts val="600"/>
              </a:spcBef>
              <a:buNone/>
              <a:defRPr sz="1400" b="0">
                <a:solidFill>
                  <a:schemeClr val="tx1"/>
                </a:solidFill>
              </a:defRPr>
            </a:lvl2pPr>
            <a:lvl3pPr marL="0" indent="0">
              <a:spcBef>
                <a:spcPts val="600"/>
              </a:spcBef>
              <a:buNone/>
              <a:defRPr sz="1400"/>
            </a:lvl3pPr>
            <a:lvl4pPr marL="182880" indent="-182880">
              <a:spcBef>
                <a:spcPts val="600"/>
              </a:spcBef>
              <a:buFont typeface="Arial" panose="020B0604020202020204" pitchFamily="34" charset="0"/>
              <a:buChar char="•"/>
              <a:defRPr sz="1400"/>
            </a:lvl4pPr>
            <a:lvl5pPr marL="365760">
              <a:defRPr sz="1400"/>
            </a:lvl5pPr>
            <a:lvl6pPr marL="548640">
              <a:defRPr sz="1400"/>
            </a:lvl6pPr>
            <a:lvl7pPr marL="731520">
              <a:defRPr sz="1400"/>
            </a:lvl7pPr>
            <a:lvl8pPr marL="914400">
              <a:defRPr sz="1400"/>
            </a:lvl8pPr>
            <a:lvl9pPr marL="1097280">
              <a:defRPr sz="1400"/>
            </a:lvl9pPr>
          </a:lstStyle>
          <a:p>
            <a:pPr lvl="0"/>
            <a:r>
              <a:rPr lang="en-US"/>
              <a:t>[</a:t>
            </a:r>
            <a:r>
              <a:rPr lang="en-US" err="1"/>
              <a:t>Firstname</a:t>
            </a:r>
            <a:r>
              <a:rPr lang="en-US"/>
              <a:t> </a:t>
            </a:r>
            <a:r>
              <a:rPr lang="en-US" err="1"/>
              <a:t>Lastname</a:t>
            </a:r>
            <a:r>
              <a:rPr lang="en-US"/>
              <a:t>]</a:t>
            </a:r>
          </a:p>
          <a:p>
            <a:pPr lvl="1"/>
            <a:r>
              <a:rPr lang="en-US"/>
              <a:t>Title]</a:t>
            </a:r>
          </a:p>
          <a:p>
            <a:pPr lvl="3"/>
            <a:r>
              <a:rPr lang="en-US"/>
              <a:t>Bullet list</a:t>
            </a:r>
          </a:p>
          <a:p>
            <a:pPr lvl="3"/>
            <a:endParaRPr lang="en-US"/>
          </a:p>
          <a:p>
            <a:pPr lvl="3"/>
            <a:endParaRPr lang="en-US"/>
          </a:p>
          <a:p>
            <a:r>
              <a:rPr lang="en-US" sz="1200" b="1"/>
              <a:t>Prior leadership roles at large, global companies, including:</a:t>
            </a:r>
            <a:endParaRPr lang="en-US" sz="1200"/>
          </a:p>
        </p:txBody>
      </p:sp>
    </p:spTree>
    <p:extLst>
      <p:ext uri="{BB962C8B-B14F-4D97-AF65-F5344CB8AC3E}">
        <p14:creationId xmlns:p14="http://schemas.microsoft.com/office/powerpoint/2010/main" val="3159571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userDrawn="1">
          <p15:clr>
            <a:srgbClr val="FBAE40"/>
          </p15:clr>
        </p15:guide>
        <p15:guide id="2" pos="2507" userDrawn="1">
          <p15:clr>
            <a:srgbClr val="FBAE40"/>
          </p15:clr>
        </p15:guide>
        <p15:guide id="3" pos="4978" userDrawn="1">
          <p15:clr>
            <a:srgbClr val="FBAE40"/>
          </p15:clr>
        </p15:guide>
        <p15:guide id="4" pos="5172" userDrawn="1">
          <p15:clr>
            <a:srgbClr val="FBAE40"/>
          </p15:clr>
        </p15:guide>
        <p15:guide id="5" orient="horz" pos="1152" userDrawn="1">
          <p15:clr>
            <a:srgbClr val="FBAE40"/>
          </p15:clr>
        </p15:guide>
        <p15:guide id="6" orient="horz" pos="3832" userDrawn="1">
          <p15:clr>
            <a:srgbClr val="FBAE40"/>
          </p15:clr>
        </p15:guide>
        <p15:guide id="7" orient="horz" pos="4148" userDrawn="1">
          <p15:clr>
            <a:srgbClr val="FBAE40"/>
          </p15:clr>
        </p15:guide>
        <p15:guide id="8" orient="horz" pos="2736" userDrawn="1">
          <p15:clr>
            <a:srgbClr val="FBAE40"/>
          </p15:clr>
        </p15:guide>
        <p15:guide id="9" orient="horz" pos="2592"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iograph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FA626-DA7F-514F-B001-17AA4B414442}"/>
              </a:ext>
            </a:extLst>
          </p:cNvPr>
          <p:cNvSpPr>
            <a:spLocks noGrp="1"/>
          </p:cNvSpPr>
          <p:nvPr>
            <p:ph type="title" hasCustomPrompt="1"/>
          </p:nvPr>
        </p:nvSpPr>
        <p:spPr>
          <a:xfrm>
            <a:off x="365761" y="365760"/>
            <a:ext cx="8203564" cy="914400"/>
          </a:xfrm>
        </p:spPr>
        <p:txBody>
          <a:bodyPr/>
          <a:lstStyle/>
          <a:p>
            <a:r>
              <a:rPr lang="en-US"/>
              <a:t>[Slide title]</a:t>
            </a:r>
          </a:p>
        </p:txBody>
      </p:sp>
      <p:sp>
        <p:nvSpPr>
          <p:cNvPr id="11" name="Text Placeholder 2">
            <a:extLst>
              <a:ext uri="{FF2B5EF4-FFF2-40B4-BE49-F238E27FC236}">
                <a16:creationId xmlns:a16="http://schemas.microsoft.com/office/drawing/2014/main" id="{3C2EDD2B-10F3-2145-9FDC-23B8925E5553}"/>
              </a:ext>
            </a:extLst>
          </p:cNvPr>
          <p:cNvSpPr>
            <a:spLocks noGrp="1"/>
          </p:cNvSpPr>
          <p:nvPr>
            <p:ph type="body" sz="quarter" idx="11" hasCustomPrompt="1"/>
          </p:nvPr>
        </p:nvSpPr>
        <p:spPr>
          <a:xfrm>
            <a:off x="365124" y="1828800"/>
            <a:ext cx="2633472" cy="4251960"/>
          </a:xfrm>
        </p:spPr>
        <p:txBody>
          <a:bodyPr>
            <a:normAutofit/>
          </a:bodyPr>
          <a:lstStyle>
            <a:lvl1pPr marL="0" indent="0">
              <a:spcBef>
                <a:spcPts val="0"/>
              </a:spcBef>
              <a:buFontTx/>
              <a:buNone/>
              <a:defRPr sz="1600" b="1"/>
            </a:lvl1pPr>
            <a:lvl2pPr marL="0" indent="0">
              <a:spcBef>
                <a:spcPts val="600"/>
              </a:spcBef>
              <a:buFontTx/>
              <a:buNone/>
              <a:defRPr sz="1400" b="1">
                <a:solidFill>
                  <a:schemeClr val="tx1"/>
                </a:solidFill>
              </a:defRPr>
            </a:lvl2pPr>
            <a:lvl3pPr marL="0" indent="0">
              <a:spcBef>
                <a:spcPts val="600"/>
              </a:spcBef>
              <a:buFontTx/>
              <a:buNone/>
              <a:defRPr sz="1400"/>
            </a:lvl3pPr>
            <a:lvl4pPr marL="182880" indent="-182880">
              <a:spcBef>
                <a:spcPts val="600"/>
              </a:spcBef>
              <a:buFont typeface="Arial" panose="020B0604020202020204" pitchFamily="34" charset="0"/>
              <a:buChar char="•"/>
              <a:defRPr sz="1400"/>
            </a:lvl4pPr>
            <a:lvl5pPr marL="365760">
              <a:spcBef>
                <a:spcPts val="300"/>
              </a:spcBef>
              <a:defRPr sz="1400"/>
            </a:lvl5pPr>
            <a:lvl6pPr marL="548640">
              <a:spcBef>
                <a:spcPts val="300"/>
              </a:spcBef>
              <a:defRPr sz="1400"/>
            </a:lvl6pPr>
            <a:lvl7pPr marL="731520">
              <a:spcBef>
                <a:spcPts val="300"/>
              </a:spcBef>
              <a:defRPr sz="1400"/>
            </a:lvl7pPr>
            <a:lvl8pPr marL="914400">
              <a:spcBef>
                <a:spcPts val="300"/>
              </a:spcBef>
              <a:defRPr sz="1400"/>
            </a:lvl8pPr>
            <a:lvl9pPr marL="1097280">
              <a:spcBef>
                <a:spcPts val="300"/>
              </a:spcBef>
              <a:defRPr sz="1400"/>
            </a:lvl9pPr>
          </a:lstStyle>
          <a:p>
            <a:pPr lvl="0"/>
            <a:r>
              <a:rPr lang="en-US"/>
              <a:t>[</a:t>
            </a:r>
            <a:r>
              <a:rPr lang="en-US" err="1"/>
              <a:t>Firstname</a:t>
            </a:r>
            <a:r>
              <a:rPr lang="en-US"/>
              <a:t> </a:t>
            </a:r>
            <a:r>
              <a:rPr lang="en-US" err="1"/>
              <a:t>Lastname</a:t>
            </a:r>
            <a:r>
              <a:rPr lang="en-US"/>
              <a:t>]</a:t>
            </a:r>
          </a:p>
          <a:p>
            <a:pPr lvl="1"/>
            <a:r>
              <a:rPr lang="en-US"/>
              <a:t>[Title, Region]</a:t>
            </a:r>
          </a:p>
          <a:p>
            <a:pPr lvl="2"/>
            <a:r>
              <a:rPr lang="en-US"/>
              <a:t>[Summary]</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5" name="Text Placeholder 3">
            <a:extLst>
              <a:ext uri="{FF2B5EF4-FFF2-40B4-BE49-F238E27FC236}">
                <a16:creationId xmlns:a16="http://schemas.microsoft.com/office/drawing/2014/main" id="{48396495-DC8A-C048-99CD-670CAF8BE410}"/>
              </a:ext>
            </a:extLst>
          </p:cNvPr>
          <p:cNvSpPr>
            <a:spLocks noGrp="1"/>
          </p:cNvSpPr>
          <p:nvPr>
            <p:ph type="body" sz="quarter" idx="12" hasCustomPrompt="1"/>
          </p:nvPr>
        </p:nvSpPr>
        <p:spPr>
          <a:xfrm>
            <a:off x="3308350" y="1828800"/>
            <a:ext cx="3959353" cy="4251960"/>
          </a:xfrm>
        </p:spPr>
        <p:txBody>
          <a:bodyPr>
            <a:normAutofit/>
          </a:bodyPr>
          <a:lstStyle>
            <a:lvl1pPr marL="0" indent="0">
              <a:spcBef>
                <a:spcPts val="0"/>
              </a:spcBef>
              <a:buFontTx/>
              <a:buNone/>
              <a:defRPr sz="1600" b="1"/>
            </a:lvl1pPr>
            <a:lvl2pPr marL="0" indent="0">
              <a:spcBef>
                <a:spcPts val="600"/>
              </a:spcBef>
              <a:buFontTx/>
              <a:buNone/>
              <a:defRPr sz="1400" b="1">
                <a:solidFill>
                  <a:schemeClr val="tx1"/>
                </a:solidFill>
              </a:defRPr>
            </a:lvl2pPr>
            <a:lvl3pPr marL="0" indent="0">
              <a:spcBef>
                <a:spcPts val="600"/>
              </a:spcBef>
              <a:buFontTx/>
              <a:buNone/>
              <a:defRPr sz="1400"/>
            </a:lvl3pPr>
            <a:lvl4pPr marL="182880" indent="-182880">
              <a:spcBef>
                <a:spcPts val="600"/>
              </a:spcBef>
              <a:buFont typeface="Arial" panose="020B0604020202020204" pitchFamily="34" charset="0"/>
              <a:buChar char="•"/>
              <a:defRPr sz="1400"/>
            </a:lvl4pPr>
            <a:lvl5pPr marL="365760">
              <a:spcBef>
                <a:spcPts val="300"/>
              </a:spcBef>
              <a:defRPr sz="1400"/>
            </a:lvl5pPr>
            <a:lvl6pPr marL="548640">
              <a:spcBef>
                <a:spcPts val="300"/>
              </a:spcBef>
              <a:defRPr sz="1400"/>
            </a:lvl6pPr>
            <a:lvl7pPr marL="731520">
              <a:spcBef>
                <a:spcPts val="300"/>
              </a:spcBef>
              <a:defRPr sz="1400"/>
            </a:lvl7pPr>
            <a:lvl8pPr marL="914400">
              <a:spcBef>
                <a:spcPts val="300"/>
              </a:spcBef>
              <a:defRPr sz="1400"/>
            </a:lvl8pPr>
            <a:lvl9pPr marL="1097280">
              <a:spcBef>
                <a:spcPts val="300"/>
              </a:spcBef>
              <a:defRPr sz="1400"/>
            </a:lvl9pPr>
          </a:lstStyle>
          <a:p>
            <a:pPr lvl="0"/>
            <a:r>
              <a:rPr lang="en-US"/>
              <a:t>[Sector]</a:t>
            </a:r>
          </a:p>
          <a:p>
            <a:pPr lvl="1"/>
            <a:r>
              <a:rPr lang="en-US"/>
              <a:t>[00 years of experience]</a:t>
            </a:r>
          </a:p>
          <a:p>
            <a:pPr lvl="2"/>
            <a:r>
              <a:rPr lang="en-US"/>
              <a:t>[Biography]</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7" name="Picture Placeholder 4">
            <a:extLst>
              <a:ext uri="{FF2B5EF4-FFF2-40B4-BE49-F238E27FC236}">
                <a16:creationId xmlns:a16="http://schemas.microsoft.com/office/drawing/2014/main" id="{FBE02541-C35D-1542-9123-AB8132D8C3AE}"/>
              </a:ext>
            </a:extLst>
          </p:cNvPr>
          <p:cNvSpPr>
            <a:spLocks noGrp="1"/>
          </p:cNvSpPr>
          <p:nvPr>
            <p:ph type="pic" sz="quarter" idx="13" hasCustomPrompt="1"/>
          </p:nvPr>
        </p:nvSpPr>
        <p:spPr>
          <a:xfrm>
            <a:off x="7571232" y="1828797"/>
            <a:ext cx="4251961" cy="4251960"/>
          </a:xfrm>
          <a:solidFill>
            <a:srgbClr val="D7E0E3"/>
          </a:solidFill>
        </p:spPr>
        <p:txBody>
          <a:bodyPr anchor="ctr" anchorCtr="0">
            <a:normAutofit/>
          </a:bodyPr>
          <a:lstStyle>
            <a:lvl1pPr marL="0" indent="0" algn="ctr">
              <a:buNone/>
              <a:defRPr sz="1200"/>
            </a:lvl1pPr>
          </a:lstStyle>
          <a:p>
            <a:r>
              <a:rPr lang="en-US"/>
              <a:t>[Click icon to insert photo]</a:t>
            </a:r>
          </a:p>
        </p:txBody>
      </p:sp>
    </p:spTree>
    <p:extLst>
      <p:ext uri="{BB962C8B-B14F-4D97-AF65-F5344CB8AC3E}">
        <p14:creationId xmlns:p14="http://schemas.microsoft.com/office/powerpoint/2010/main" val="2908919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768" userDrawn="1">
          <p15:clr>
            <a:srgbClr val="FBAE40"/>
          </p15:clr>
        </p15:guide>
        <p15:guide id="2" pos="4580" userDrawn="1">
          <p15:clr>
            <a:srgbClr val="FBAE40"/>
          </p15:clr>
        </p15:guide>
        <p15:guide id="3" orient="horz" pos="1152" userDrawn="1">
          <p15:clr>
            <a:srgbClr val="FBAE40"/>
          </p15:clr>
        </p15:guide>
        <p15:guide id="4" orient="horz" pos="3832" userDrawn="1">
          <p15:clr>
            <a:srgbClr val="FBAE40"/>
          </p15:clr>
        </p15:guide>
        <p15:guide id="5" pos="1890" userDrawn="1">
          <p15:clr>
            <a:srgbClr val="FBAE40"/>
          </p15:clr>
        </p15:guide>
        <p15:guide id="6" pos="208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rporate Factsheet">
    <p:bg>
      <p:bgRef idx="1001">
        <a:schemeClr val="bg2"/>
      </p:bgRef>
    </p:bg>
    <p:spTree>
      <p:nvGrpSpPr>
        <p:cNvPr id="1" name=""/>
        <p:cNvGrpSpPr/>
        <p:nvPr/>
      </p:nvGrpSpPr>
      <p:grpSpPr>
        <a:xfrm>
          <a:off x="0" y="0"/>
          <a:ext cx="0" cy="0"/>
          <a:chOff x="0" y="0"/>
          <a:chExt cx="0" cy="0"/>
        </a:xfrm>
      </p:grpSpPr>
      <p:sp>
        <p:nvSpPr>
          <p:cNvPr id="3" name="Text">
            <a:extLst>
              <a:ext uri="{FF2B5EF4-FFF2-40B4-BE49-F238E27FC236}">
                <a16:creationId xmlns:a16="http://schemas.microsoft.com/office/drawing/2014/main" id="{A0CB00BB-E975-8547-9DD4-8C2702FDE56A}"/>
              </a:ext>
            </a:extLst>
          </p:cNvPr>
          <p:cNvSpPr txBox="1"/>
          <p:nvPr userDrawn="1"/>
        </p:nvSpPr>
        <p:spPr>
          <a:xfrm>
            <a:off x="365760" y="365760"/>
            <a:ext cx="7318951" cy="1188720"/>
          </a:xfrm>
          <a:prstGeom prst="rect">
            <a:avLst/>
          </a:prstGeom>
          <a:noFill/>
        </p:spPr>
        <p:txBody>
          <a:bodyPr wrap="square" lIns="0" tIns="0" rIns="0" bIns="0" rtlCol="0">
            <a:noAutofit/>
          </a:bodyPr>
          <a:lstStyle/>
          <a:p>
            <a:pPr>
              <a:lnSpc>
                <a:spcPct val="95000"/>
              </a:lnSpc>
              <a:buSzPct val="100000"/>
            </a:pPr>
            <a:r>
              <a:rPr lang="en-US" sz="3200" b="1"/>
              <a:t>Who we are</a:t>
            </a:r>
          </a:p>
        </p:txBody>
      </p:sp>
      <p:graphicFrame>
        <p:nvGraphicFramePr>
          <p:cNvPr id="5" name="Table">
            <a:extLst>
              <a:ext uri="{FF2B5EF4-FFF2-40B4-BE49-F238E27FC236}">
                <a16:creationId xmlns:a16="http://schemas.microsoft.com/office/drawing/2014/main" id="{FDD9A781-AAB3-1F4F-B85C-5BAB8117F4EB}"/>
              </a:ext>
            </a:extLst>
          </p:cNvPr>
          <p:cNvGraphicFramePr>
            <a:graphicFrameLocks noGrp="1"/>
          </p:cNvGraphicFramePr>
          <p:nvPr userDrawn="1">
            <p:extLst>
              <p:ext uri="{D42A27DB-BD31-4B8C-83A1-F6EECF244321}">
                <p14:modId xmlns:p14="http://schemas.microsoft.com/office/powerpoint/2010/main" val="1395544995"/>
              </p:ext>
            </p:extLst>
          </p:nvPr>
        </p:nvGraphicFramePr>
        <p:xfrm>
          <a:off x="365759" y="1554480"/>
          <a:ext cx="4724638" cy="8209026"/>
        </p:xfrm>
        <a:graphic>
          <a:graphicData uri="http://schemas.openxmlformats.org/drawingml/2006/table">
            <a:tbl>
              <a:tblPr>
                <a:tableStyleId>{2D5ABB26-0587-4C30-8999-92F81FD0307C}</a:tableStyleId>
              </a:tblPr>
              <a:tblGrid>
                <a:gridCol w="4724638">
                  <a:extLst>
                    <a:ext uri="{9D8B030D-6E8A-4147-A177-3AD203B41FA5}">
                      <a16:colId xmlns:a16="http://schemas.microsoft.com/office/drawing/2014/main" val="2301779111"/>
                    </a:ext>
                  </a:extLst>
                </a:gridCol>
              </a:tblGrid>
              <a:tr h="8209026">
                <a:tc>
                  <a:txBody>
                    <a:bodyPr/>
                    <a:lstStyle/>
                    <a:p>
                      <a:pPr>
                        <a:lnSpc>
                          <a:spcPct val="80000"/>
                        </a:lnSpc>
                      </a:pPr>
                      <a:r>
                        <a:rPr lang="en-US" sz="9600" spc="-100" baseline="0"/>
                        <a:t>Impact</a:t>
                      </a:r>
                    </a:p>
                    <a:p>
                      <a:pPr>
                        <a:lnSpc>
                          <a:spcPct val="80000"/>
                        </a:lnSpc>
                      </a:pPr>
                      <a:r>
                        <a:rPr lang="en-US" sz="9600" spc="-100" baseline="0"/>
                        <a:t>unbound</a:t>
                      </a:r>
                    </a:p>
                  </a:txBody>
                  <a:tcPr marL="0" marR="0" marT="0" marB="0"/>
                </a:tc>
                <a:extLst>
                  <a:ext uri="{0D108BD9-81ED-4DB2-BD59-A6C34878D82A}">
                    <a16:rowId xmlns:a16="http://schemas.microsoft.com/office/drawing/2014/main" val="2389767732"/>
                  </a:ext>
                </a:extLst>
              </a:tr>
            </a:tbl>
          </a:graphicData>
        </a:graphic>
      </p:graphicFrame>
      <p:sp>
        <p:nvSpPr>
          <p:cNvPr id="6" name="Rectangle">
            <a:extLst>
              <a:ext uri="{FF2B5EF4-FFF2-40B4-BE49-F238E27FC236}">
                <a16:creationId xmlns:a16="http://schemas.microsoft.com/office/drawing/2014/main" id="{301406CB-2148-E947-9390-7E9AA616ECB1}"/>
              </a:ext>
            </a:extLst>
          </p:cNvPr>
          <p:cNvSpPr/>
          <p:nvPr userDrawn="1"/>
        </p:nvSpPr>
        <p:spPr>
          <a:xfrm>
            <a:off x="1816099" y="4023360"/>
            <a:ext cx="2478660" cy="2059940"/>
          </a:xfrm>
          <a:prstGeom prst="rect">
            <a:avLst/>
          </a:prstGeom>
          <a:solidFill>
            <a:srgbClr val="006E74"/>
          </a:solidFill>
          <a:ln>
            <a:noFill/>
          </a:ln>
        </p:spPr>
        <p:style>
          <a:lnRef idx="0">
            <a:schemeClr val="accent1"/>
          </a:lnRef>
          <a:fillRef idx="1">
            <a:schemeClr val="accent1"/>
          </a:fillRef>
          <a:effectRef idx="0">
            <a:srgbClr val="000000"/>
          </a:effectRef>
          <a:fontRef idx="minor">
            <a:schemeClr val="bg1"/>
          </a:fontRef>
        </p:style>
        <p:txBody>
          <a:bodyPr lIns="274320" tIns="91440" bIns="91440" rtlCol="0" anchor="ctr" anchorCtr="0"/>
          <a:lstStyle/>
          <a:p>
            <a:r>
              <a:rPr lang="en-US" sz="1800"/>
              <a:t>Transforming the world's best companies through the power of technology.</a:t>
            </a:r>
          </a:p>
        </p:txBody>
      </p:sp>
      <p:grpSp>
        <p:nvGrpSpPr>
          <p:cNvPr id="7" name="Group">
            <a:extLst>
              <a:ext uri="{FF2B5EF4-FFF2-40B4-BE49-F238E27FC236}">
                <a16:creationId xmlns:a16="http://schemas.microsoft.com/office/drawing/2014/main" id="{73E17E7C-7BE8-4C48-80C8-1EFDE1F20B86}"/>
              </a:ext>
            </a:extLst>
          </p:cNvPr>
          <p:cNvGrpSpPr/>
          <p:nvPr userDrawn="1"/>
        </p:nvGrpSpPr>
        <p:grpSpPr>
          <a:xfrm>
            <a:off x="5611673" y="-1"/>
            <a:ext cx="5489145" cy="6858001"/>
            <a:chOff x="5611672" y="-1"/>
            <a:chExt cx="5489145" cy="6858001"/>
          </a:xfrm>
        </p:grpSpPr>
        <p:cxnSp>
          <p:nvCxnSpPr>
            <p:cNvPr id="8" name="Line">
              <a:extLst>
                <a:ext uri="{FF2B5EF4-FFF2-40B4-BE49-F238E27FC236}">
                  <a16:creationId xmlns:a16="http://schemas.microsoft.com/office/drawing/2014/main" id="{DF5BABAE-BBAB-2144-B34B-0BA7DE7A83FB}"/>
                </a:ext>
              </a:extLst>
            </p:cNvPr>
            <p:cNvCxnSpPr>
              <a:cxnSpLocks/>
            </p:cNvCxnSpPr>
            <p:nvPr/>
          </p:nvCxnSpPr>
          <p:spPr>
            <a:xfrm>
              <a:off x="7900416" y="-1"/>
              <a:ext cx="0" cy="868680"/>
            </a:xfrm>
            <a:prstGeom prst="line">
              <a:avLst/>
            </a:prstGeom>
            <a:ln w="12700" cap="flat">
              <a:solidFill>
                <a:srgbClr val="231F20"/>
              </a:solidFill>
            </a:ln>
          </p:spPr>
          <p:style>
            <a:lnRef idx="1">
              <a:schemeClr val="accent1"/>
            </a:lnRef>
            <a:fillRef idx="0">
              <a:schemeClr val="accent1"/>
            </a:fillRef>
            <a:effectRef idx="0">
              <a:srgbClr val="000000"/>
            </a:effectRef>
            <a:fontRef idx="minor">
              <a:schemeClr val="bg1"/>
            </a:fontRef>
          </p:style>
        </p:cxnSp>
        <p:sp>
          <p:nvSpPr>
            <p:cNvPr id="9" name="Text">
              <a:extLst>
                <a:ext uri="{FF2B5EF4-FFF2-40B4-BE49-F238E27FC236}">
                  <a16:creationId xmlns:a16="http://schemas.microsoft.com/office/drawing/2014/main" id="{F797171B-92E3-7C4D-99EA-F8D05B4C8945}"/>
                </a:ext>
              </a:extLst>
            </p:cNvPr>
            <p:cNvSpPr txBox="1"/>
            <p:nvPr/>
          </p:nvSpPr>
          <p:spPr>
            <a:xfrm>
              <a:off x="7900416" y="868679"/>
              <a:ext cx="3200400" cy="1054099"/>
            </a:xfrm>
            <a:prstGeom prst="rect">
              <a:avLst/>
            </a:prstGeom>
            <a:noFill/>
          </p:spPr>
          <p:txBody>
            <a:bodyPr wrap="square" lIns="0" tIns="0" rIns="0" bIns="0" rtlCol="0" anchor="ctr" anchorCtr="0">
              <a:noAutofit/>
            </a:bodyPr>
            <a:lstStyle/>
            <a:p>
              <a:pPr>
                <a:spcAft>
                  <a:spcPts val="300"/>
                </a:spcAft>
                <a:buSzPct val="100000"/>
              </a:pPr>
              <a:r>
                <a:rPr lang="en-US" sz="1000" b="1"/>
                <a:t>Our history</a:t>
              </a:r>
            </a:p>
            <a:p>
              <a:pPr>
                <a:spcBef>
                  <a:spcPts val="300"/>
                </a:spcBef>
                <a:buSzPct val="100000"/>
              </a:pPr>
              <a:r>
                <a:rPr lang="en-US" sz="1000"/>
                <a:t>Born digital in 1999</a:t>
              </a:r>
            </a:p>
            <a:p>
              <a:pPr>
                <a:spcBef>
                  <a:spcPts val="300"/>
                </a:spcBef>
                <a:buSzPct val="100000"/>
              </a:pPr>
              <a:r>
                <a:rPr lang="en-US" sz="1000"/>
                <a:t>HQ. Orange County, CA</a:t>
              </a:r>
            </a:p>
            <a:p>
              <a:pPr>
                <a:spcBef>
                  <a:spcPts val="300"/>
                </a:spcBef>
                <a:buSzPct val="100000"/>
              </a:pPr>
              <a:r>
                <a:rPr lang="en-US" sz="1000"/>
                <a:t>30,000⁺ employees</a:t>
              </a:r>
            </a:p>
            <a:p>
              <a:pPr>
                <a:spcBef>
                  <a:spcPts val="300"/>
                </a:spcBef>
                <a:buSzPct val="100000"/>
              </a:pPr>
              <a:r>
                <a:rPr lang="en-US" sz="1000"/>
                <a:t>160⁺ global 1000 clients</a:t>
              </a:r>
            </a:p>
          </p:txBody>
        </p:sp>
        <p:cxnSp>
          <p:nvCxnSpPr>
            <p:cNvPr id="10" name="Line">
              <a:extLst>
                <a:ext uri="{FF2B5EF4-FFF2-40B4-BE49-F238E27FC236}">
                  <a16:creationId xmlns:a16="http://schemas.microsoft.com/office/drawing/2014/main" id="{37B56125-9A27-864F-B63E-01B8C04224E5}"/>
                </a:ext>
              </a:extLst>
            </p:cNvPr>
            <p:cNvCxnSpPr>
              <a:cxnSpLocks/>
            </p:cNvCxnSpPr>
            <p:nvPr/>
          </p:nvCxnSpPr>
          <p:spPr>
            <a:xfrm flipH="1">
              <a:off x="7900415" y="1922778"/>
              <a:ext cx="2" cy="474433"/>
            </a:xfrm>
            <a:prstGeom prst="line">
              <a:avLst/>
            </a:prstGeom>
            <a:ln w="12700" cap="flat">
              <a:solidFill>
                <a:srgbClr val="231F20"/>
              </a:solidFill>
            </a:ln>
          </p:spPr>
          <p:style>
            <a:lnRef idx="1">
              <a:schemeClr val="accent1"/>
            </a:lnRef>
            <a:fillRef idx="0">
              <a:schemeClr val="accent1"/>
            </a:fillRef>
            <a:effectRef idx="0">
              <a:srgbClr val="000000"/>
            </a:effectRef>
            <a:fontRef idx="minor">
              <a:schemeClr val="bg1"/>
            </a:fontRef>
          </p:style>
        </p:cxnSp>
        <p:sp>
          <p:nvSpPr>
            <p:cNvPr id="11" name="Text">
              <a:extLst>
                <a:ext uri="{FF2B5EF4-FFF2-40B4-BE49-F238E27FC236}">
                  <a16:creationId xmlns:a16="http://schemas.microsoft.com/office/drawing/2014/main" id="{FCB43F01-E21E-C640-832F-7667C0320EF5}"/>
                </a:ext>
              </a:extLst>
            </p:cNvPr>
            <p:cNvSpPr txBox="1"/>
            <p:nvPr/>
          </p:nvSpPr>
          <p:spPr>
            <a:xfrm>
              <a:off x="5611672" y="2515869"/>
              <a:ext cx="2288743" cy="1508760"/>
            </a:xfrm>
            <a:prstGeom prst="rect">
              <a:avLst/>
            </a:prstGeom>
            <a:noFill/>
          </p:spPr>
          <p:txBody>
            <a:bodyPr wrap="square" lIns="0" tIns="0" rIns="0" bIns="0" rtlCol="0" anchor="ctr" anchorCtr="0">
              <a:noAutofit/>
            </a:bodyPr>
            <a:lstStyle/>
            <a:p>
              <a:pPr algn="r">
                <a:spcAft>
                  <a:spcPts val="300"/>
                </a:spcAft>
                <a:buSzPct val="100000"/>
              </a:pPr>
              <a:r>
                <a:rPr lang="en-US" sz="1000" b="1"/>
                <a:t>Industry verticals</a:t>
              </a:r>
            </a:p>
            <a:p>
              <a:pPr algn="r">
                <a:spcBef>
                  <a:spcPts val="300"/>
                </a:spcBef>
                <a:buSzPct val="100000"/>
              </a:pPr>
              <a:r>
                <a:rPr lang="en-US" sz="1000"/>
                <a:t>Financial Services</a:t>
              </a:r>
            </a:p>
            <a:p>
              <a:pPr algn="r">
                <a:spcBef>
                  <a:spcPts val="300"/>
                </a:spcBef>
                <a:buSzPct val="100000"/>
              </a:pPr>
              <a:r>
                <a:rPr lang="en-US" sz="1000"/>
                <a:t>Healthcare</a:t>
              </a:r>
            </a:p>
            <a:p>
              <a:pPr algn="r">
                <a:spcBef>
                  <a:spcPts val="300"/>
                </a:spcBef>
                <a:buSzPct val="100000"/>
              </a:pPr>
              <a:r>
                <a:rPr lang="en-US" sz="1000"/>
                <a:t>Retail &amp; CPG</a:t>
              </a:r>
            </a:p>
            <a:p>
              <a:pPr algn="r">
                <a:spcBef>
                  <a:spcPts val="300"/>
                </a:spcBef>
                <a:buSzPct val="100000"/>
              </a:pPr>
              <a:r>
                <a:rPr lang="en-US" sz="1000"/>
                <a:t>Manufacturing</a:t>
              </a:r>
            </a:p>
            <a:p>
              <a:pPr algn="r">
                <a:spcBef>
                  <a:spcPts val="300"/>
                </a:spcBef>
                <a:buSzPct val="100000"/>
              </a:pPr>
              <a:r>
                <a:rPr lang="en-US" sz="1000"/>
                <a:t>Technology, Media &amp; Telecom</a:t>
              </a:r>
            </a:p>
            <a:p>
              <a:pPr algn="r">
                <a:spcBef>
                  <a:spcPts val="300"/>
                </a:spcBef>
                <a:buSzPct val="100000"/>
              </a:pPr>
              <a:r>
                <a:rPr lang="en-US" sz="1000"/>
                <a:t>Semiconductor</a:t>
              </a:r>
            </a:p>
            <a:p>
              <a:pPr algn="r">
                <a:spcBef>
                  <a:spcPts val="300"/>
                </a:spcBef>
                <a:buSzPct val="100000"/>
              </a:pPr>
              <a:r>
                <a:rPr lang="en-US" sz="1000"/>
                <a:t>Public Sector</a:t>
              </a:r>
            </a:p>
          </p:txBody>
        </p:sp>
        <p:cxnSp>
          <p:nvCxnSpPr>
            <p:cNvPr id="12" name="Line">
              <a:extLst>
                <a:ext uri="{FF2B5EF4-FFF2-40B4-BE49-F238E27FC236}">
                  <a16:creationId xmlns:a16="http://schemas.microsoft.com/office/drawing/2014/main" id="{4EA3ACE4-7F44-B043-A746-A76826D9D641}"/>
                </a:ext>
              </a:extLst>
            </p:cNvPr>
            <p:cNvCxnSpPr>
              <a:cxnSpLocks/>
            </p:cNvCxnSpPr>
            <p:nvPr/>
          </p:nvCxnSpPr>
          <p:spPr>
            <a:xfrm>
              <a:off x="7900416" y="4127157"/>
              <a:ext cx="0" cy="490563"/>
            </a:xfrm>
            <a:prstGeom prst="line">
              <a:avLst/>
            </a:prstGeom>
            <a:ln w="12700" cap="flat">
              <a:solidFill>
                <a:srgbClr val="231F20"/>
              </a:solidFill>
            </a:ln>
          </p:spPr>
          <p:style>
            <a:lnRef idx="1">
              <a:schemeClr val="accent1"/>
            </a:lnRef>
            <a:fillRef idx="0">
              <a:schemeClr val="accent1"/>
            </a:fillRef>
            <a:effectRef idx="0">
              <a:srgbClr val="000000"/>
            </a:effectRef>
            <a:fontRef idx="minor">
              <a:schemeClr val="bg1"/>
            </a:fontRef>
          </p:style>
        </p:cxnSp>
        <p:sp>
          <p:nvSpPr>
            <p:cNvPr id="13" name="Text">
              <a:extLst>
                <a:ext uri="{FF2B5EF4-FFF2-40B4-BE49-F238E27FC236}">
                  <a16:creationId xmlns:a16="http://schemas.microsoft.com/office/drawing/2014/main" id="{679C62A1-7F75-E34D-8087-47017D45EF0B}"/>
                </a:ext>
              </a:extLst>
            </p:cNvPr>
            <p:cNvSpPr txBox="1"/>
            <p:nvPr/>
          </p:nvSpPr>
          <p:spPr>
            <a:xfrm>
              <a:off x="7900417" y="4615181"/>
              <a:ext cx="3200400" cy="1374139"/>
            </a:xfrm>
            <a:prstGeom prst="rect">
              <a:avLst/>
            </a:prstGeom>
            <a:noFill/>
          </p:spPr>
          <p:txBody>
            <a:bodyPr wrap="square" lIns="0" tIns="0" rIns="0" bIns="0" rtlCol="0" anchor="ctr" anchorCtr="0">
              <a:noAutofit/>
            </a:bodyPr>
            <a:lstStyle/>
            <a:p>
              <a:pPr>
                <a:spcAft>
                  <a:spcPts val="300"/>
                </a:spcAft>
                <a:buSzPct val="100000"/>
              </a:pPr>
              <a:r>
                <a:rPr lang="en-US" sz="1000" b="1"/>
                <a:t>Global presence</a:t>
              </a:r>
            </a:p>
            <a:p>
              <a:pPr>
                <a:spcBef>
                  <a:spcPts val="300"/>
                </a:spcBef>
                <a:buSzPct val="100000"/>
              </a:pPr>
              <a:r>
                <a:rPr lang="en-US" sz="1000"/>
                <a:t>30</a:t>
              </a:r>
              <a:r>
                <a:rPr lang="en-US" sz="1000" baseline="30000"/>
                <a:t>+</a:t>
              </a:r>
              <a:r>
                <a:rPr lang="en-US" sz="1000"/>
                <a:t> countries</a:t>
              </a:r>
            </a:p>
            <a:p>
              <a:pPr>
                <a:spcBef>
                  <a:spcPts val="300"/>
                </a:spcBef>
                <a:buSzPct val="100000"/>
              </a:pPr>
              <a:r>
                <a:rPr lang="en-US" sz="1000"/>
                <a:t>79 offices worldwide</a:t>
              </a:r>
            </a:p>
            <a:p>
              <a:pPr>
                <a:spcBef>
                  <a:spcPts val="300"/>
                </a:spcBef>
                <a:buSzPct val="100000"/>
              </a:pPr>
              <a:r>
                <a:rPr lang="en-US" sz="1000"/>
                <a:t>USA, Canada, India, Malaysia, Singapore, Philippines, China, Taiwan, Australia, Israel, England, Bulgaria, France, Germany, Portugal, Poland, Spain, Mexico</a:t>
              </a:r>
            </a:p>
          </p:txBody>
        </p:sp>
        <p:cxnSp>
          <p:nvCxnSpPr>
            <p:cNvPr id="14" name="Line">
              <a:extLst>
                <a:ext uri="{FF2B5EF4-FFF2-40B4-BE49-F238E27FC236}">
                  <a16:creationId xmlns:a16="http://schemas.microsoft.com/office/drawing/2014/main" id="{CCD82F03-BAC0-F546-8719-87E64DDBA3A9}"/>
                </a:ext>
              </a:extLst>
            </p:cNvPr>
            <p:cNvCxnSpPr>
              <a:cxnSpLocks/>
            </p:cNvCxnSpPr>
            <p:nvPr/>
          </p:nvCxnSpPr>
          <p:spPr>
            <a:xfrm>
              <a:off x="7900416" y="5989320"/>
              <a:ext cx="0" cy="868680"/>
            </a:xfrm>
            <a:prstGeom prst="line">
              <a:avLst/>
            </a:prstGeom>
            <a:ln w="12700" cap="flat">
              <a:solidFill>
                <a:srgbClr val="231F20"/>
              </a:solidFill>
            </a:ln>
          </p:spPr>
          <p:style>
            <a:lnRef idx="1">
              <a:schemeClr val="accent1"/>
            </a:lnRef>
            <a:fillRef idx="0">
              <a:schemeClr val="accent1"/>
            </a:fillRef>
            <a:effectRef idx="0">
              <a:srgbClr val="000000"/>
            </a:effectRef>
            <a:fontRef idx="minor">
              <a:schemeClr val="bg1"/>
            </a:fontRef>
          </p:style>
        </p:cxnSp>
      </p:grpSp>
    </p:spTree>
    <p:extLst>
      <p:ext uri="{BB962C8B-B14F-4D97-AF65-F5344CB8AC3E}">
        <p14:creationId xmlns:p14="http://schemas.microsoft.com/office/powerpoint/2010/main" val="331973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3832" userDrawn="1">
          <p15:clr>
            <a:srgbClr val="FBAE40"/>
          </p15:clr>
        </p15:guide>
        <p15:guide id="3" orient="horz" pos="4148" userDrawn="1">
          <p15:clr>
            <a:srgbClr val="FBAE40"/>
          </p15:clr>
        </p15:guide>
        <p15:guide id="4" orient="horz" pos="1152"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 Sand">
    <p:bg>
      <p:bgRef idx="1001">
        <a:schemeClr val="bg1"/>
      </p:bgRef>
    </p:bg>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376EEDB8-9F5B-F544-9AD6-4602265A5F11}"/>
              </a:ext>
              <a:ext uri="{C183D7F6-B498-43B3-948B-1728B52AA6E4}">
                <adec:decorative xmlns:adec="http://schemas.microsoft.com/office/drawing/2017/decorative" val="1"/>
              </a:ext>
            </a:extLst>
          </p:cNvPr>
          <p:cNvSpPr/>
          <p:nvPr userDrawn="1"/>
        </p:nvSpPr>
        <p:spPr bwMode="hidden">
          <a:xfrm>
            <a:off x="758954" y="365124"/>
            <a:ext cx="11064240" cy="5810885"/>
          </a:xfrm>
          <a:prstGeom prst="rect">
            <a:avLst/>
          </a:prstGeom>
          <a:solidFill>
            <a:srgbClr val="ECECE1"/>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2" name="Title 1">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124714" y="731520"/>
            <a:ext cx="8503920" cy="2103120"/>
          </a:xfrm>
        </p:spPr>
        <p:txBody>
          <a:bodyPr anchor="t" anchorCtr="0"/>
          <a:lstStyle>
            <a:lvl1pPr>
              <a:defRPr sz="4800" b="0" spc="0" baseline="0"/>
            </a:lvl1pPr>
          </a:lstStyle>
          <a:p>
            <a:r>
              <a:rPr lang="en-US"/>
              <a:t>[Section title]</a:t>
            </a:r>
          </a:p>
        </p:txBody>
      </p:sp>
      <p:sp>
        <p:nvSpPr>
          <p:cNvPr id="9" name="Text Placeholder 2">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1124714" y="2971799"/>
            <a:ext cx="8505189" cy="3111501"/>
          </a:xfrm>
        </p:spPr>
        <p:txBody>
          <a:bodyPr/>
          <a:lstStyle/>
          <a:p>
            <a:pPr lvl="0"/>
            <a:r>
              <a:rPr lang="en-US"/>
              <a:t>[Additional content, if needed]</a:t>
            </a:r>
          </a:p>
        </p:txBody>
      </p:sp>
    </p:spTree>
    <p:extLst>
      <p:ext uri="{BB962C8B-B14F-4D97-AF65-F5344CB8AC3E}">
        <p14:creationId xmlns:p14="http://schemas.microsoft.com/office/powerpoint/2010/main" val="261330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6066" userDrawn="1">
          <p15:clr>
            <a:srgbClr val="FBAE40"/>
          </p15:clr>
        </p15:guide>
        <p15:guide id="3" orient="horz" pos="3832" userDrawn="1">
          <p15:clr>
            <a:srgbClr val="FBAE40"/>
          </p15:clr>
        </p15:guide>
        <p15:guide id="4" orient="horz" pos="4148" userDrawn="1">
          <p15:clr>
            <a:srgbClr val="FBAE40"/>
          </p15:clr>
        </p15:guide>
        <p15:guide id="5" pos="708"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006E7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365761" y="1737360"/>
            <a:ext cx="8503920" cy="2103120"/>
          </a:xfrm>
        </p:spPr>
        <p:txBody>
          <a:bodyPr anchor="b" anchorCtr="0"/>
          <a:lstStyle>
            <a:lvl1pPr>
              <a:defRPr sz="4800" b="0" spc="0" baseline="0"/>
            </a:lvl1pPr>
          </a:lstStyle>
          <a:p>
            <a:r>
              <a:rPr lang="en-US"/>
              <a:t>[Section title]</a:t>
            </a:r>
          </a:p>
        </p:txBody>
      </p:sp>
      <p:sp>
        <p:nvSpPr>
          <p:cNvPr id="9" name="Text Placeholder 2">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365761" y="4114800"/>
            <a:ext cx="8505189" cy="1968500"/>
          </a:xfrm>
        </p:spPr>
        <p:txBody>
          <a:bodyPr/>
          <a:lstStyle/>
          <a:p>
            <a:pPr lvl="0"/>
            <a:r>
              <a:rPr lang="en-US"/>
              <a:t>[Additional content, if needed]</a:t>
            </a:r>
          </a:p>
        </p:txBody>
      </p:sp>
    </p:spTree>
    <p:extLst>
      <p:ext uri="{BB962C8B-B14F-4D97-AF65-F5344CB8AC3E}">
        <p14:creationId xmlns:p14="http://schemas.microsoft.com/office/powerpoint/2010/main" val="28378038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5588" userDrawn="1">
          <p15:clr>
            <a:srgbClr val="FBAE40"/>
          </p15:clr>
        </p15:guide>
        <p15:guide id="3" orient="horz" pos="3832" userDrawn="1">
          <p15:clr>
            <a:srgbClr val="FBAE40"/>
          </p15:clr>
        </p15:guide>
        <p15:guide id="4" orient="horz" pos="4148"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Light Teal">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365761" y="1737360"/>
            <a:ext cx="8503920" cy="2103120"/>
          </a:xfrm>
        </p:spPr>
        <p:txBody>
          <a:bodyPr anchor="b" anchorCtr="0"/>
          <a:lstStyle>
            <a:lvl1pPr>
              <a:defRPr sz="4800" b="0" spc="0" baseline="0"/>
            </a:lvl1pPr>
          </a:lstStyle>
          <a:p>
            <a:r>
              <a:rPr lang="en-US"/>
              <a:t>[Section title]</a:t>
            </a:r>
          </a:p>
        </p:txBody>
      </p:sp>
      <p:sp>
        <p:nvSpPr>
          <p:cNvPr id="9" name="Text Placeholder 2">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365761" y="4114800"/>
            <a:ext cx="8505189" cy="1968500"/>
          </a:xfrm>
        </p:spPr>
        <p:txBody>
          <a:bodyPr/>
          <a:lstStyle/>
          <a:p>
            <a:pPr lvl="0"/>
            <a:r>
              <a:rPr lang="en-US"/>
              <a:t>[Additional content, if needed]</a:t>
            </a:r>
          </a:p>
        </p:txBody>
      </p:sp>
    </p:spTree>
    <p:extLst>
      <p:ext uri="{BB962C8B-B14F-4D97-AF65-F5344CB8AC3E}">
        <p14:creationId xmlns:p14="http://schemas.microsoft.com/office/powerpoint/2010/main" val="29477507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5588" userDrawn="1">
          <p15:clr>
            <a:srgbClr val="FBAE40"/>
          </p15:clr>
        </p15:guide>
        <p15:guide id="3" orient="horz" pos="3832" userDrawn="1">
          <p15:clr>
            <a:srgbClr val="FBAE40"/>
          </p15:clr>
        </p15:guide>
        <p15:guide id="4" orient="horz" pos="4148" userDrawn="1">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Blac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365761" y="1737360"/>
            <a:ext cx="8503920" cy="2103120"/>
          </a:xfrm>
        </p:spPr>
        <p:txBody>
          <a:bodyPr anchor="b" anchorCtr="0"/>
          <a:lstStyle>
            <a:lvl1pPr>
              <a:defRPr sz="4800" b="0" spc="0" baseline="0"/>
            </a:lvl1pPr>
          </a:lstStyle>
          <a:p>
            <a:r>
              <a:rPr lang="en-US"/>
              <a:t>[Section title]</a:t>
            </a:r>
          </a:p>
        </p:txBody>
      </p:sp>
      <p:sp>
        <p:nvSpPr>
          <p:cNvPr id="9" name="Text Placeholder 2">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365761" y="4114800"/>
            <a:ext cx="8505189" cy="1968500"/>
          </a:xfrm>
        </p:spPr>
        <p:txBody>
          <a:bodyPr/>
          <a:lstStyle/>
          <a:p>
            <a:pPr lvl="0"/>
            <a:r>
              <a:rPr lang="en-US"/>
              <a:t>[Additional content, if needed]</a:t>
            </a:r>
          </a:p>
        </p:txBody>
      </p:sp>
    </p:spTree>
    <p:extLst>
      <p:ext uri="{BB962C8B-B14F-4D97-AF65-F5344CB8AC3E}">
        <p14:creationId xmlns:p14="http://schemas.microsoft.com/office/powerpoint/2010/main" val="8746541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5588" userDrawn="1">
          <p15:clr>
            <a:srgbClr val="FBAE40"/>
          </p15:clr>
        </p15:guide>
        <p15:guide id="3" orient="horz" pos="3832" userDrawn="1">
          <p15:clr>
            <a:srgbClr val="FBAE40"/>
          </p15:clr>
        </p15:guide>
        <p15:guide id="4" orient="horz" pos="4148" userDrawn="1">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 Number">
    <p:bg>
      <p:bgPr>
        <a:solidFill>
          <a:srgbClr val="006E74"/>
        </a:solidFill>
        <a:effectLst/>
      </p:bgPr>
    </p:bg>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3A062D0C-E68C-394F-A338-F8B4160BD5CF}"/>
              </a:ext>
            </a:extLst>
          </p:cNvPr>
          <p:cNvSpPr>
            <a:spLocks noGrp="1"/>
          </p:cNvSpPr>
          <p:nvPr>
            <p:ph type="body" sz="quarter" idx="14" hasCustomPrompt="1"/>
          </p:nvPr>
        </p:nvSpPr>
        <p:spPr>
          <a:xfrm>
            <a:off x="365758" y="2514600"/>
            <a:ext cx="1280160" cy="3568700"/>
          </a:xfrm>
        </p:spPr>
        <p:txBody>
          <a:bodyPr anchor="t" anchorCtr="0">
            <a:noAutofit/>
          </a:bodyPr>
          <a:lstStyle>
            <a:lvl1pPr marL="0" indent="0" algn="r">
              <a:lnSpc>
                <a:spcPct val="85000"/>
              </a:lnSpc>
              <a:spcBef>
                <a:spcPts val="0"/>
              </a:spcBef>
              <a:buFontTx/>
              <a:buNone/>
              <a:defRPr sz="7200" spc="-100" baseline="0"/>
            </a:lvl1pPr>
            <a:lvl2pPr marL="0" indent="0" algn="r">
              <a:lnSpc>
                <a:spcPct val="85000"/>
              </a:lnSpc>
              <a:spcBef>
                <a:spcPts val="0"/>
              </a:spcBef>
              <a:buFontTx/>
              <a:buNone/>
              <a:defRPr sz="7200" spc="-100" baseline="0"/>
            </a:lvl2pPr>
            <a:lvl3pPr marL="0" indent="0" algn="r">
              <a:lnSpc>
                <a:spcPct val="85000"/>
              </a:lnSpc>
              <a:spcBef>
                <a:spcPts val="0"/>
              </a:spcBef>
              <a:buFontTx/>
              <a:buNone/>
              <a:defRPr sz="7200" spc="-100" baseline="0"/>
            </a:lvl3pPr>
            <a:lvl4pPr marL="0" indent="0" algn="r">
              <a:lnSpc>
                <a:spcPct val="85000"/>
              </a:lnSpc>
              <a:spcBef>
                <a:spcPts val="0"/>
              </a:spcBef>
              <a:buFontTx/>
              <a:buNone/>
              <a:defRPr sz="7200" spc="-100" baseline="0"/>
            </a:lvl4pPr>
            <a:lvl5pPr marL="0" indent="0" algn="r">
              <a:lnSpc>
                <a:spcPct val="85000"/>
              </a:lnSpc>
              <a:spcBef>
                <a:spcPts val="0"/>
              </a:spcBef>
              <a:buFontTx/>
              <a:buNone/>
              <a:defRPr sz="7200" spc="-100" baseline="0"/>
            </a:lvl5pPr>
            <a:lvl6pPr marL="0" indent="0" algn="r">
              <a:lnSpc>
                <a:spcPct val="85000"/>
              </a:lnSpc>
              <a:spcBef>
                <a:spcPts val="0"/>
              </a:spcBef>
              <a:buFontTx/>
              <a:buNone/>
              <a:defRPr sz="7200" spc="-100" baseline="0"/>
            </a:lvl6pPr>
            <a:lvl7pPr marL="0" indent="0" algn="r">
              <a:lnSpc>
                <a:spcPct val="85000"/>
              </a:lnSpc>
              <a:spcBef>
                <a:spcPts val="0"/>
              </a:spcBef>
              <a:buFontTx/>
              <a:buNone/>
              <a:defRPr sz="7200" spc="-100" baseline="0"/>
            </a:lvl7pPr>
            <a:lvl8pPr marL="0" indent="0" algn="r">
              <a:lnSpc>
                <a:spcPct val="85000"/>
              </a:lnSpc>
              <a:spcBef>
                <a:spcPts val="0"/>
              </a:spcBef>
              <a:buFontTx/>
              <a:buNone/>
              <a:defRPr sz="7200" spc="-100" baseline="0"/>
            </a:lvl8pPr>
            <a:lvl9pPr marL="0" indent="0" algn="r">
              <a:lnSpc>
                <a:spcPct val="85000"/>
              </a:lnSpc>
              <a:spcBef>
                <a:spcPts val="0"/>
              </a:spcBef>
              <a:buFontTx/>
              <a:buNone/>
              <a:defRPr sz="7200" spc="-100" baseline="0"/>
            </a:lvl9pPr>
          </a:lstStyle>
          <a:p>
            <a:pPr lvl="0"/>
            <a:r>
              <a:rPr lang="en-US"/>
              <a:t>00.</a:t>
            </a:r>
          </a:p>
        </p:txBody>
      </p:sp>
      <p:sp>
        <p:nvSpPr>
          <p:cNvPr id="2" name="Title 2">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828801" y="2514600"/>
            <a:ext cx="9994900" cy="3568700"/>
          </a:xfrm>
        </p:spPr>
        <p:txBody>
          <a:bodyPr anchor="t" anchorCtr="0"/>
          <a:lstStyle>
            <a:lvl1pPr>
              <a:lnSpc>
                <a:spcPct val="85000"/>
              </a:lnSpc>
              <a:defRPr sz="7200" b="0" spc="-100" baseline="0"/>
            </a:lvl1pPr>
          </a:lstStyle>
          <a:p>
            <a:r>
              <a:rPr lang="en-US"/>
              <a:t>[Section title]</a:t>
            </a:r>
          </a:p>
        </p:txBody>
      </p:sp>
    </p:spTree>
    <p:extLst>
      <p:ext uri="{BB962C8B-B14F-4D97-AF65-F5344CB8AC3E}">
        <p14:creationId xmlns:p14="http://schemas.microsoft.com/office/powerpoint/2010/main" val="41890244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1150" userDrawn="1">
          <p15:clr>
            <a:srgbClr val="FBAE40"/>
          </p15:clr>
        </p15:guide>
        <p15:guide id="3" orient="horz" pos="3832" userDrawn="1">
          <p15:clr>
            <a:srgbClr val="FBAE40"/>
          </p15:clr>
        </p15:guide>
        <p15:guide id="4" orient="horz" pos="4148" userDrawn="1">
          <p15:clr>
            <a:srgbClr val="FBAE40"/>
          </p15:clr>
        </p15:guide>
        <p15:guide id="5" pos="1038" userDrawn="1">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 Number Light teal">
    <p:bg>
      <p:bgPr>
        <a:solidFill>
          <a:schemeClr val="accent1"/>
        </a:solidFill>
        <a:effectLst/>
      </p:bgPr>
    </p:bg>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3A062D0C-E68C-394F-A338-F8B4160BD5CF}"/>
              </a:ext>
            </a:extLst>
          </p:cNvPr>
          <p:cNvSpPr>
            <a:spLocks noGrp="1"/>
          </p:cNvSpPr>
          <p:nvPr>
            <p:ph type="body" sz="quarter" idx="14" hasCustomPrompt="1"/>
          </p:nvPr>
        </p:nvSpPr>
        <p:spPr>
          <a:xfrm>
            <a:off x="365758" y="2514600"/>
            <a:ext cx="1280160" cy="3568700"/>
          </a:xfrm>
        </p:spPr>
        <p:txBody>
          <a:bodyPr anchor="t" anchorCtr="0">
            <a:noAutofit/>
          </a:bodyPr>
          <a:lstStyle>
            <a:lvl1pPr marL="0" indent="0" algn="r">
              <a:lnSpc>
                <a:spcPct val="85000"/>
              </a:lnSpc>
              <a:spcBef>
                <a:spcPts val="0"/>
              </a:spcBef>
              <a:buFontTx/>
              <a:buNone/>
              <a:defRPr sz="7200" spc="-100" baseline="0"/>
            </a:lvl1pPr>
            <a:lvl2pPr marL="0" indent="0" algn="r">
              <a:lnSpc>
                <a:spcPct val="85000"/>
              </a:lnSpc>
              <a:spcBef>
                <a:spcPts val="0"/>
              </a:spcBef>
              <a:buFontTx/>
              <a:buNone/>
              <a:defRPr sz="7200" spc="-100" baseline="0"/>
            </a:lvl2pPr>
            <a:lvl3pPr marL="0" indent="0" algn="r">
              <a:lnSpc>
                <a:spcPct val="85000"/>
              </a:lnSpc>
              <a:spcBef>
                <a:spcPts val="0"/>
              </a:spcBef>
              <a:buFontTx/>
              <a:buNone/>
              <a:defRPr sz="7200" spc="-100" baseline="0"/>
            </a:lvl3pPr>
            <a:lvl4pPr marL="0" indent="0" algn="r">
              <a:lnSpc>
                <a:spcPct val="85000"/>
              </a:lnSpc>
              <a:spcBef>
                <a:spcPts val="0"/>
              </a:spcBef>
              <a:buFontTx/>
              <a:buNone/>
              <a:defRPr sz="7200" spc="-100" baseline="0"/>
            </a:lvl4pPr>
            <a:lvl5pPr marL="0" indent="0" algn="r">
              <a:lnSpc>
                <a:spcPct val="85000"/>
              </a:lnSpc>
              <a:spcBef>
                <a:spcPts val="0"/>
              </a:spcBef>
              <a:buFontTx/>
              <a:buNone/>
              <a:defRPr sz="7200" spc="-100" baseline="0"/>
            </a:lvl5pPr>
            <a:lvl6pPr marL="0" indent="0" algn="r">
              <a:lnSpc>
                <a:spcPct val="85000"/>
              </a:lnSpc>
              <a:spcBef>
                <a:spcPts val="0"/>
              </a:spcBef>
              <a:buFontTx/>
              <a:buNone/>
              <a:defRPr sz="7200" spc="-100" baseline="0"/>
            </a:lvl6pPr>
            <a:lvl7pPr marL="0" indent="0" algn="r">
              <a:lnSpc>
                <a:spcPct val="85000"/>
              </a:lnSpc>
              <a:spcBef>
                <a:spcPts val="0"/>
              </a:spcBef>
              <a:buFontTx/>
              <a:buNone/>
              <a:defRPr sz="7200" spc="-100" baseline="0"/>
            </a:lvl7pPr>
            <a:lvl8pPr marL="0" indent="0" algn="r">
              <a:lnSpc>
                <a:spcPct val="85000"/>
              </a:lnSpc>
              <a:spcBef>
                <a:spcPts val="0"/>
              </a:spcBef>
              <a:buFontTx/>
              <a:buNone/>
              <a:defRPr sz="7200" spc="-100" baseline="0"/>
            </a:lvl8pPr>
            <a:lvl9pPr marL="0" indent="0" algn="r">
              <a:lnSpc>
                <a:spcPct val="85000"/>
              </a:lnSpc>
              <a:spcBef>
                <a:spcPts val="0"/>
              </a:spcBef>
              <a:buFontTx/>
              <a:buNone/>
              <a:defRPr sz="7200" spc="-100" baseline="0"/>
            </a:lvl9pPr>
          </a:lstStyle>
          <a:p>
            <a:pPr lvl="0"/>
            <a:r>
              <a:rPr lang="en-US"/>
              <a:t>00.</a:t>
            </a:r>
          </a:p>
        </p:txBody>
      </p:sp>
      <p:sp>
        <p:nvSpPr>
          <p:cNvPr id="2" name="Title 2">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828801" y="2514600"/>
            <a:ext cx="9994900" cy="3568700"/>
          </a:xfrm>
        </p:spPr>
        <p:txBody>
          <a:bodyPr anchor="t" anchorCtr="0"/>
          <a:lstStyle>
            <a:lvl1pPr>
              <a:lnSpc>
                <a:spcPct val="85000"/>
              </a:lnSpc>
              <a:defRPr sz="7200" b="0" spc="-100" baseline="0"/>
            </a:lvl1pPr>
          </a:lstStyle>
          <a:p>
            <a:r>
              <a:rPr lang="en-US"/>
              <a:t>[Section title]</a:t>
            </a:r>
          </a:p>
        </p:txBody>
      </p:sp>
    </p:spTree>
    <p:extLst>
      <p:ext uri="{BB962C8B-B14F-4D97-AF65-F5344CB8AC3E}">
        <p14:creationId xmlns:p14="http://schemas.microsoft.com/office/powerpoint/2010/main" val="38825707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1150" userDrawn="1">
          <p15:clr>
            <a:srgbClr val="FBAE40"/>
          </p15:clr>
        </p15:guide>
        <p15:guide id="3" orient="horz" pos="3832" userDrawn="1">
          <p15:clr>
            <a:srgbClr val="FBAE40"/>
          </p15:clr>
        </p15:guide>
        <p15:guide id="4" orient="horz" pos="4148" userDrawn="1">
          <p15:clr>
            <a:srgbClr val="FBAE40"/>
          </p15:clr>
        </p15:guide>
        <p15:guide id="5" pos="1038" userDrawn="1">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 Number Black">
    <p:bg>
      <p:bgPr>
        <a:solidFill>
          <a:schemeClr val="bg1"/>
        </a:solidFill>
        <a:effectLst/>
      </p:bgPr>
    </p:bg>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3A062D0C-E68C-394F-A338-F8B4160BD5CF}"/>
              </a:ext>
            </a:extLst>
          </p:cNvPr>
          <p:cNvSpPr>
            <a:spLocks noGrp="1"/>
          </p:cNvSpPr>
          <p:nvPr>
            <p:ph type="body" sz="quarter" idx="14" hasCustomPrompt="1"/>
          </p:nvPr>
        </p:nvSpPr>
        <p:spPr>
          <a:xfrm>
            <a:off x="365758" y="2514600"/>
            <a:ext cx="1280160" cy="3568700"/>
          </a:xfrm>
        </p:spPr>
        <p:txBody>
          <a:bodyPr anchor="t" anchorCtr="0">
            <a:noAutofit/>
          </a:bodyPr>
          <a:lstStyle>
            <a:lvl1pPr marL="0" indent="0" algn="r">
              <a:lnSpc>
                <a:spcPct val="85000"/>
              </a:lnSpc>
              <a:spcBef>
                <a:spcPts val="0"/>
              </a:spcBef>
              <a:buFontTx/>
              <a:buNone/>
              <a:defRPr sz="7200" spc="-100" baseline="0"/>
            </a:lvl1pPr>
            <a:lvl2pPr marL="0" indent="0" algn="r">
              <a:lnSpc>
                <a:spcPct val="85000"/>
              </a:lnSpc>
              <a:spcBef>
                <a:spcPts val="0"/>
              </a:spcBef>
              <a:buFontTx/>
              <a:buNone/>
              <a:defRPr sz="7200" spc="-100" baseline="0"/>
            </a:lvl2pPr>
            <a:lvl3pPr marL="0" indent="0" algn="r">
              <a:lnSpc>
                <a:spcPct val="85000"/>
              </a:lnSpc>
              <a:spcBef>
                <a:spcPts val="0"/>
              </a:spcBef>
              <a:buFontTx/>
              <a:buNone/>
              <a:defRPr sz="7200" spc="-100" baseline="0"/>
            </a:lvl3pPr>
            <a:lvl4pPr marL="0" indent="0" algn="r">
              <a:lnSpc>
                <a:spcPct val="85000"/>
              </a:lnSpc>
              <a:spcBef>
                <a:spcPts val="0"/>
              </a:spcBef>
              <a:buFontTx/>
              <a:buNone/>
              <a:defRPr sz="7200" spc="-100" baseline="0"/>
            </a:lvl4pPr>
            <a:lvl5pPr marL="0" indent="0" algn="r">
              <a:lnSpc>
                <a:spcPct val="85000"/>
              </a:lnSpc>
              <a:spcBef>
                <a:spcPts val="0"/>
              </a:spcBef>
              <a:buFontTx/>
              <a:buNone/>
              <a:defRPr sz="7200" spc="-100" baseline="0"/>
            </a:lvl5pPr>
            <a:lvl6pPr marL="0" indent="0" algn="r">
              <a:lnSpc>
                <a:spcPct val="85000"/>
              </a:lnSpc>
              <a:spcBef>
                <a:spcPts val="0"/>
              </a:spcBef>
              <a:buFontTx/>
              <a:buNone/>
              <a:defRPr sz="7200" spc="-100" baseline="0"/>
            </a:lvl6pPr>
            <a:lvl7pPr marL="0" indent="0" algn="r">
              <a:lnSpc>
                <a:spcPct val="85000"/>
              </a:lnSpc>
              <a:spcBef>
                <a:spcPts val="0"/>
              </a:spcBef>
              <a:buFontTx/>
              <a:buNone/>
              <a:defRPr sz="7200" spc="-100" baseline="0"/>
            </a:lvl7pPr>
            <a:lvl8pPr marL="0" indent="0" algn="r">
              <a:lnSpc>
                <a:spcPct val="85000"/>
              </a:lnSpc>
              <a:spcBef>
                <a:spcPts val="0"/>
              </a:spcBef>
              <a:buFontTx/>
              <a:buNone/>
              <a:defRPr sz="7200" spc="-100" baseline="0"/>
            </a:lvl8pPr>
            <a:lvl9pPr marL="0" indent="0" algn="r">
              <a:lnSpc>
                <a:spcPct val="85000"/>
              </a:lnSpc>
              <a:spcBef>
                <a:spcPts val="0"/>
              </a:spcBef>
              <a:buFontTx/>
              <a:buNone/>
              <a:defRPr sz="7200" spc="-100" baseline="0"/>
            </a:lvl9pPr>
          </a:lstStyle>
          <a:p>
            <a:pPr lvl="0"/>
            <a:r>
              <a:rPr lang="en-US"/>
              <a:t>00.</a:t>
            </a:r>
          </a:p>
        </p:txBody>
      </p:sp>
      <p:sp>
        <p:nvSpPr>
          <p:cNvPr id="2" name="Title 2">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828801" y="2514600"/>
            <a:ext cx="9994900" cy="3568700"/>
          </a:xfrm>
        </p:spPr>
        <p:txBody>
          <a:bodyPr anchor="t" anchorCtr="0"/>
          <a:lstStyle>
            <a:lvl1pPr>
              <a:lnSpc>
                <a:spcPct val="85000"/>
              </a:lnSpc>
              <a:defRPr sz="7200" b="0" spc="-100" baseline="0"/>
            </a:lvl1pPr>
          </a:lstStyle>
          <a:p>
            <a:r>
              <a:rPr lang="en-US"/>
              <a:t>[Section title]</a:t>
            </a:r>
          </a:p>
        </p:txBody>
      </p:sp>
    </p:spTree>
    <p:extLst>
      <p:ext uri="{BB962C8B-B14F-4D97-AF65-F5344CB8AC3E}">
        <p14:creationId xmlns:p14="http://schemas.microsoft.com/office/powerpoint/2010/main" val="31294901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1150" userDrawn="1">
          <p15:clr>
            <a:srgbClr val="FBAE40"/>
          </p15:clr>
        </p15:guide>
        <p15:guide id="3" orient="horz" pos="3832" userDrawn="1">
          <p15:clr>
            <a:srgbClr val="FBAE40"/>
          </p15:clr>
        </p15:guide>
        <p15:guide id="4" orient="horz" pos="4148" userDrawn="1">
          <p15:clr>
            <a:srgbClr val="FBAE40"/>
          </p15:clr>
        </p15:guide>
        <p15:guide id="5" pos="1038" userDrawn="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 Big Number">
    <p:bg>
      <p:bgPr>
        <a:solidFill>
          <a:srgbClr val="006E74"/>
        </a:solidFill>
        <a:effectLst/>
      </p:bgPr>
    </p:bg>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3A062D0C-E68C-394F-A338-F8B4160BD5CF}"/>
              </a:ext>
            </a:extLst>
          </p:cNvPr>
          <p:cNvSpPr>
            <a:spLocks noGrp="1"/>
          </p:cNvSpPr>
          <p:nvPr>
            <p:ph type="body" sz="quarter" idx="14" hasCustomPrompt="1"/>
          </p:nvPr>
        </p:nvSpPr>
        <p:spPr>
          <a:xfrm>
            <a:off x="365758" y="365126"/>
            <a:ext cx="2525486" cy="3473475"/>
          </a:xfrm>
        </p:spPr>
        <p:txBody>
          <a:bodyPr wrap="none" anchor="t" anchorCtr="0">
            <a:noAutofit/>
          </a:bodyPr>
          <a:lstStyle>
            <a:lvl1pPr marL="0" indent="0" algn="l">
              <a:lnSpc>
                <a:spcPct val="85000"/>
              </a:lnSpc>
              <a:spcBef>
                <a:spcPts val="0"/>
              </a:spcBef>
              <a:buFontTx/>
              <a:buNone/>
              <a:defRPr sz="17000" spc="-100" baseline="0"/>
            </a:lvl1pPr>
            <a:lvl2pPr marL="0" indent="0" algn="l">
              <a:lnSpc>
                <a:spcPct val="85000"/>
              </a:lnSpc>
              <a:spcBef>
                <a:spcPts val="0"/>
              </a:spcBef>
              <a:buFontTx/>
              <a:buNone/>
              <a:defRPr sz="17000" spc="-100" baseline="0"/>
            </a:lvl2pPr>
            <a:lvl3pPr marL="0" indent="0" algn="l">
              <a:lnSpc>
                <a:spcPct val="85000"/>
              </a:lnSpc>
              <a:spcBef>
                <a:spcPts val="0"/>
              </a:spcBef>
              <a:buFontTx/>
              <a:buNone/>
              <a:defRPr sz="17000" spc="-100" baseline="0"/>
            </a:lvl3pPr>
            <a:lvl4pPr marL="0" indent="0" algn="l">
              <a:lnSpc>
                <a:spcPct val="85000"/>
              </a:lnSpc>
              <a:spcBef>
                <a:spcPts val="0"/>
              </a:spcBef>
              <a:buFontTx/>
              <a:buNone/>
              <a:defRPr sz="17000" spc="-100" baseline="0"/>
            </a:lvl4pPr>
            <a:lvl5pPr marL="0" indent="0" algn="l">
              <a:lnSpc>
                <a:spcPct val="85000"/>
              </a:lnSpc>
              <a:spcBef>
                <a:spcPts val="0"/>
              </a:spcBef>
              <a:buFontTx/>
              <a:buNone/>
              <a:defRPr sz="17000" spc="-100" baseline="0"/>
            </a:lvl5pPr>
            <a:lvl6pPr marL="0" indent="0" algn="l">
              <a:lnSpc>
                <a:spcPct val="85000"/>
              </a:lnSpc>
              <a:spcBef>
                <a:spcPts val="0"/>
              </a:spcBef>
              <a:buFontTx/>
              <a:buNone/>
              <a:defRPr sz="17000" spc="-100" baseline="0"/>
            </a:lvl6pPr>
            <a:lvl7pPr marL="0" indent="0" algn="l">
              <a:lnSpc>
                <a:spcPct val="85000"/>
              </a:lnSpc>
              <a:spcBef>
                <a:spcPts val="0"/>
              </a:spcBef>
              <a:buFontTx/>
              <a:buNone/>
              <a:defRPr sz="17000" spc="-100" baseline="0"/>
            </a:lvl7pPr>
            <a:lvl8pPr marL="0" indent="0" algn="l">
              <a:lnSpc>
                <a:spcPct val="85000"/>
              </a:lnSpc>
              <a:spcBef>
                <a:spcPts val="0"/>
              </a:spcBef>
              <a:buFontTx/>
              <a:buNone/>
              <a:defRPr sz="17000" spc="-100" baseline="0"/>
            </a:lvl8pPr>
            <a:lvl9pPr marL="0" indent="0" algn="l">
              <a:lnSpc>
                <a:spcPct val="85000"/>
              </a:lnSpc>
              <a:spcBef>
                <a:spcPts val="0"/>
              </a:spcBef>
              <a:buFontTx/>
              <a:buNone/>
              <a:defRPr sz="17000" spc="-100" baseline="0"/>
            </a:lvl9pPr>
          </a:lstStyle>
          <a:p>
            <a:pPr lvl="0"/>
            <a:r>
              <a:rPr lang="en-US"/>
              <a:t>00</a:t>
            </a:r>
          </a:p>
        </p:txBody>
      </p:sp>
      <p:sp>
        <p:nvSpPr>
          <p:cNvPr id="2" name="Title 2">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828800" y="2329840"/>
            <a:ext cx="9994393" cy="1508760"/>
          </a:xfrm>
        </p:spPr>
        <p:txBody>
          <a:bodyPr anchor="b" anchorCtr="0"/>
          <a:lstStyle>
            <a:lvl1pPr>
              <a:defRPr sz="4800" b="0" spc="0" baseline="0"/>
            </a:lvl1pPr>
          </a:lstStyle>
          <a:p>
            <a:r>
              <a:rPr lang="en-US"/>
              <a:t>[Section title]</a:t>
            </a:r>
          </a:p>
        </p:txBody>
      </p:sp>
      <p:sp>
        <p:nvSpPr>
          <p:cNvPr id="9" name="Text Placeholder 3">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1828798" y="4114800"/>
            <a:ext cx="9994393" cy="1968500"/>
          </a:xfrm>
        </p:spPr>
        <p:txBody>
          <a:bodyPr/>
          <a:lstStyle/>
          <a:p>
            <a:pPr lvl="0"/>
            <a:r>
              <a:rPr lang="en-US"/>
              <a:t>[Additional content, if needed]</a:t>
            </a:r>
          </a:p>
        </p:txBody>
      </p:sp>
    </p:spTree>
    <p:extLst>
      <p:ext uri="{BB962C8B-B14F-4D97-AF65-F5344CB8AC3E}">
        <p14:creationId xmlns:p14="http://schemas.microsoft.com/office/powerpoint/2010/main" val="18801789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1150" userDrawn="1">
          <p15:clr>
            <a:srgbClr val="FBAE40"/>
          </p15:clr>
        </p15:guide>
        <p15:guide id="3" orient="horz" pos="3832" userDrawn="1">
          <p15:clr>
            <a:srgbClr val="FBAE40"/>
          </p15:clr>
        </p15:guide>
        <p15:guide id="4" orient="horz" pos="4148" userDrawn="1">
          <p15:clr>
            <a:srgbClr val="FBAE40"/>
          </p15:clr>
        </p15:guide>
        <p15:guide id="5" pos="1038"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 Big Number Light teal">
    <p:bg>
      <p:bgPr>
        <a:solidFill>
          <a:schemeClr val="accent1"/>
        </a:solidFill>
        <a:effectLst/>
      </p:bgPr>
    </p:bg>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3A062D0C-E68C-394F-A338-F8B4160BD5CF}"/>
              </a:ext>
            </a:extLst>
          </p:cNvPr>
          <p:cNvSpPr>
            <a:spLocks noGrp="1"/>
          </p:cNvSpPr>
          <p:nvPr>
            <p:ph type="body" sz="quarter" idx="14" hasCustomPrompt="1"/>
          </p:nvPr>
        </p:nvSpPr>
        <p:spPr>
          <a:xfrm>
            <a:off x="365758" y="365126"/>
            <a:ext cx="2525486" cy="3473475"/>
          </a:xfrm>
        </p:spPr>
        <p:txBody>
          <a:bodyPr wrap="none" anchor="t" anchorCtr="0">
            <a:noAutofit/>
          </a:bodyPr>
          <a:lstStyle>
            <a:lvl1pPr marL="0" indent="0" algn="l">
              <a:lnSpc>
                <a:spcPct val="85000"/>
              </a:lnSpc>
              <a:spcBef>
                <a:spcPts val="0"/>
              </a:spcBef>
              <a:buFontTx/>
              <a:buNone/>
              <a:defRPr sz="17000" spc="-100" baseline="0"/>
            </a:lvl1pPr>
            <a:lvl2pPr marL="0" indent="0" algn="l">
              <a:lnSpc>
                <a:spcPct val="85000"/>
              </a:lnSpc>
              <a:spcBef>
                <a:spcPts val="0"/>
              </a:spcBef>
              <a:buFontTx/>
              <a:buNone/>
              <a:defRPr sz="17000" spc="-100" baseline="0"/>
            </a:lvl2pPr>
            <a:lvl3pPr marL="0" indent="0" algn="l">
              <a:lnSpc>
                <a:spcPct val="85000"/>
              </a:lnSpc>
              <a:spcBef>
                <a:spcPts val="0"/>
              </a:spcBef>
              <a:buFontTx/>
              <a:buNone/>
              <a:defRPr sz="17000" spc="-100" baseline="0"/>
            </a:lvl3pPr>
            <a:lvl4pPr marL="0" indent="0" algn="l">
              <a:lnSpc>
                <a:spcPct val="85000"/>
              </a:lnSpc>
              <a:spcBef>
                <a:spcPts val="0"/>
              </a:spcBef>
              <a:buFontTx/>
              <a:buNone/>
              <a:defRPr sz="17000" spc="-100" baseline="0"/>
            </a:lvl4pPr>
            <a:lvl5pPr marL="0" indent="0" algn="l">
              <a:lnSpc>
                <a:spcPct val="85000"/>
              </a:lnSpc>
              <a:spcBef>
                <a:spcPts val="0"/>
              </a:spcBef>
              <a:buFontTx/>
              <a:buNone/>
              <a:defRPr sz="17000" spc="-100" baseline="0"/>
            </a:lvl5pPr>
            <a:lvl6pPr marL="0" indent="0" algn="l">
              <a:lnSpc>
                <a:spcPct val="85000"/>
              </a:lnSpc>
              <a:spcBef>
                <a:spcPts val="0"/>
              </a:spcBef>
              <a:buFontTx/>
              <a:buNone/>
              <a:defRPr sz="17000" spc="-100" baseline="0"/>
            </a:lvl6pPr>
            <a:lvl7pPr marL="0" indent="0" algn="l">
              <a:lnSpc>
                <a:spcPct val="85000"/>
              </a:lnSpc>
              <a:spcBef>
                <a:spcPts val="0"/>
              </a:spcBef>
              <a:buFontTx/>
              <a:buNone/>
              <a:defRPr sz="17000" spc="-100" baseline="0"/>
            </a:lvl7pPr>
            <a:lvl8pPr marL="0" indent="0" algn="l">
              <a:lnSpc>
                <a:spcPct val="85000"/>
              </a:lnSpc>
              <a:spcBef>
                <a:spcPts val="0"/>
              </a:spcBef>
              <a:buFontTx/>
              <a:buNone/>
              <a:defRPr sz="17000" spc="-100" baseline="0"/>
            </a:lvl8pPr>
            <a:lvl9pPr marL="0" indent="0" algn="l">
              <a:lnSpc>
                <a:spcPct val="85000"/>
              </a:lnSpc>
              <a:spcBef>
                <a:spcPts val="0"/>
              </a:spcBef>
              <a:buFontTx/>
              <a:buNone/>
              <a:defRPr sz="17000" spc="-100" baseline="0"/>
            </a:lvl9pPr>
          </a:lstStyle>
          <a:p>
            <a:pPr lvl="0"/>
            <a:r>
              <a:rPr lang="en-US"/>
              <a:t>00</a:t>
            </a:r>
          </a:p>
        </p:txBody>
      </p:sp>
      <p:sp>
        <p:nvSpPr>
          <p:cNvPr id="2" name="Title 2">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828800" y="2329840"/>
            <a:ext cx="9994393" cy="1508760"/>
          </a:xfrm>
        </p:spPr>
        <p:txBody>
          <a:bodyPr anchor="b" anchorCtr="0"/>
          <a:lstStyle>
            <a:lvl1pPr>
              <a:defRPr sz="4800" b="0" spc="0" baseline="0"/>
            </a:lvl1pPr>
          </a:lstStyle>
          <a:p>
            <a:r>
              <a:rPr lang="en-US"/>
              <a:t>[Section title]</a:t>
            </a:r>
          </a:p>
        </p:txBody>
      </p:sp>
      <p:sp>
        <p:nvSpPr>
          <p:cNvPr id="9" name="Text Placeholder 3">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1828798" y="4114800"/>
            <a:ext cx="9994393" cy="1968500"/>
          </a:xfrm>
        </p:spPr>
        <p:txBody>
          <a:bodyPr/>
          <a:lstStyle/>
          <a:p>
            <a:pPr lvl="0"/>
            <a:r>
              <a:rPr lang="en-US"/>
              <a:t>[Additional content, if needed]</a:t>
            </a:r>
          </a:p>
        </p:txBody>
      </p:sp>
    </p:spTree>
    <p:extLst>
      <p:ext uri="{BB962C8B-B14F-4D97-AF65-F5344CB8AC3E}">
        <p14:creationId xmlns:p14="http://schemas.microsoft.com/office/powerpoint/2010/main" val="19689925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1150" userDrawn="1">
          <p15:clr>
            <a:srgbClr val="FBAE40"/>
          </p15:clr>
        </p15:guide>
        <p15:guide id="3" orient="horz" pos="3832" userDrawn="1">
          <p15:clr>
            <a:srgbClr val="FBAE40"/>
          </p15:clr>
        </p15:guide>
        <p15:guide id="4" orient="horz" pos="4148" userDrawn="1">
          <p15:clr>
            <a:srgbClr val="FBAE40"/>
          </p15:clr>
        </p15:guide>
        <p15:guide id="5" pos="1038" userDrawn="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 Big Number Black">
    <p:bg>
      <p:bgPr>
        <a:solidFill>
          <a:schemeClr val="bg1"/>
        </a:solidFill>
        <a:effectLst/>
      </p:bgPr>
    </p:bg>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3A062D0C-E68C-394F-A338-F8B4160BD5CF}"/>
              </a:ext>
            </a:extLst>
          </p:cNvPr>
          <p:cNvSpPr>
            <a:spLocks noGrp="1"/>
          </p:cNvSpPr>
          <p:nvPr>
            <p:ph type="body" sz="quarter" idx="14" hasCustomPrompt="1"/>
          </p:nvPr>
        </p:nvSpPr>
        <p:spPr>
          <a:xfrm>
            <a:off x="365758" y="365126"/>
            <a:ext cx="2525486" cy="3473475"/>
          </a:xfrm>
        </p:spPr>
        <p:txBody>
          <a:bodyPr wrap="none" anchor="t" anchorCtr="0">
            <a:noAutofit/>
          </a:bodyPr>
          <a:lstStyle>
            <a:lvl1pPr marL="0" indent="0" algn="l">
              <a:lnSpc>
                <a:spcPct val="85000"/>
              </a:lnSpc>
              <a:spcBef>
                <a:spcPts val="0"/>
              </a:spcBef>
              <a:buFontTx/>
              <a:buNone/>
              <a:defRPr sz="17000" spc="-100" baseline="0"/>
            </a:lvl1pPr>
            <a:lvl2pPr marL="0" indent="0" algn="l">
              <a:lnSpc>
                <a:spcPct val="85000"/>
              </a:lnSpc>
              <a:spcBef>
                <a:spcPts val="0"/>
              </a:spcBef>
              <a:buFontTx/>
              <a:buNone/>
              <a:defRPr sz="17000" spc="-100" baseline="0"/>
            </a:lvl2pPr>
            <a:lvl3pPr marL="0" indent="0" algn="l">
              <a:lnSpc>
                <a:spcPct val="85000"/>
              </a:lnSpc>
              <a:spcBef>
                <a:spcPts val="0"/>
              </a:spcBef>
              <a:buFontTx/>
              <a:buNone/>
              <a:defRPr sz="17000" spc="-100" baseline="0"/>
            </a:lvl3pPr>
            <a:lvl4pPr marL="0" indent="0" algn="l">
              <a:lnSpc>
                <a:spcPct val="85000"/>
              </a:lnSpc>
              <a:spcBef>
                <a:spcPts val="0"/>
              </a:spcBef>
              <a:buFontTx/>
              <a:buNone/>
              <a:defRPr sz="17000" spc="-100" baseline="0"/>
            </a:lvl4pPr>
            <a:lvl5pPr marL="0" indent="0" algn="l">
              <a:lnSpc>
                <a:spcPct val="85000"/>
              </a:lnSpc>
              <a:spcBef>
                <a:spcPts val="0"/>
              </a:spcBef>
              <a:buFontTx/>
              <a:buNone/>
              <a:defRPr sz="17000" spc="-100" baseline="0"/>
            </a:lvl5pPr>
            <a:lvl6pPr marL="0" indent="0" algn="l">
              <a:lnSpc>
                <a:spcPct val="85000"/>
              </a:lnSpc>
              <a:spcBef>
                <a:spcPts val="0"/>
              </a:spcBef>
              <a:buFontTx/>
              <a:buNone/>
              <a:defRPr sz="17000" spc="-100" baseline="0"/>
            </a:lvl6pPr>
            <a:lvl7pPr marL="0" indent="0" algn="l">
              <a:lnSpc>
                <a:spcPct val="85000"/>
              </a:lnSpc>
              <a:spcBef>
                <a:spcPts val="0"/>
              </a:spcBef>
              <a:buFontTx/>
              <a:buNone/>
              <a:defRPr sz="17000" spc="-100" baseline="0"/>
            </a:lvl7pPr>
            <a:lvl8pPr marL="0" indent="0" algn="l">
              <a:lnSpc>
                <a:spcPct val="85000"/>
              </a:lnSpc>
              <a:spcBef>
                <a:spcPts val="0"/>
              </a:spcBef>
              <a:buFontTx/>
              <a:buNone/>
              <a:defRPr sz="17000" spc="-100" baseline="0"/>
            </a:lvl8pPr>
            <a:lvl9pPr marL="0" indent="0" algn="l">
              <a:lnSpc>
                <a:spcPct val="85000"/>
              </a:lnSpc>
              <a:spcBef>
                <a:spcPts val="0"/>
              </a:spcBef>
              <a:buFontTx/>
              <a:buNone/>
              <a:defRPr sz="17000" spc="-100" baseline="0"/>
            </a:lvl9pPr>
          </a:lstStyle>
          <a:p>
            <a:pPr lvl="0"/>
            <a:r>
              <a:rPr lang="en-US"/>
              <a:t>00</a:t>
            </a:r>
          </a:p>
        </p:txBody>
      </p:sp>
      <p:sp>
        <p:nvSpPr>
          <p:cNvPr id="2" name="Title 2">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828800" y="2329840"/>
            <a:ext cx="9994393" cy="1508760"/>
          </a:xfrm>
        </p:spPr>
        <p:txBody>
          <a:bodyPr anchor="b" anchorCtr="0"/>
          <a:lstStyle>
            <a:lvl1pPr>
              <a:defRPr sz="4800" b="0" spc="0" baseline="0"/>
            </a:lvl1pPr>
          </a:lstStyle>
          <a:p>
            <a:r>
              <a:rPr lang="en-US"/>
              <a:t>[Section title]</a:t>
            </a:r>
          </a:p>
        </p:txBody>
      </p:sp>
      <p:sp>
        <p:nvSpPr>
          <p:cNvPr id="9" name="Text Placeholder 3">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1828798" y="4114800"/>
            <a:ext cx="9994393" cy="1968500"/>
          </a:xfrm>
        </p:spPr>
        <p:txBody>
          <a:bodyPr/>
          <a:lstStyle/>
          <a:p>
            <a:pPr lvl="0"/>
            <a:r>
              <a:rPr lang="en-US"/>
              <a:t>[Additional content, if needed]</a:t>
            </a:r>
          </a:p>
        </p:txBody>
      </p:sp>
    </p:spTree>
    <p:extLst>
      <p:ext uri="{BB962C8B-B14F-4D97-AF65-F5344CB8AC3E}">
        <p14:creationId xmlns:p14="http://schemas.microsoft.com/office/powerpoint/2010/main" val="25681931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1150" userDrawn="1">
          <p15:clr>
            <a:srgbClr val="FBAE40"/>
          </p15:clr>
        </p15:guide>
        <p15:guide id="3" orient="horz" pos="3832" userDrawn="1">
          <p15:clr>
            <a:srgbClr val="FBAE40"/>
          </p15:clr>
        </p15:guide>
        <p15:guide id="4" orient="horz" pos="4148" userDrawn="1">
          <p15:clr>
            <a:srgbClr val="FBAE40"/>
          </p15:clr>
        </p15:guide>
        <p15:guide id="5" pos="103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Worldwide office locations Updated">
    <p:bg>
      <p:bgPr>
        <a:solidFill>
          <a:srgbClr val="231F20"/>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DA48B4B-3B81-F74C-8FE3-0FD399854022}"/>
              </a:ext>
            </a:extLst>
          </p:cNvPr>
          <p:cNvSpPr txBox="1">
            <a:spLocks/>
          </p:cNvSpPr>
          <p:nvPr userDrawn="1"/>
        </p:nvSpPr>
        <p:spPr>
          <a:xfrm>
            <a:off x="365761" y="365760"/>
            <a:ext cx="9972041" cy="914400"/>
          </a:xfrm>
          <a:prstGeom prst="rect">
            <a:avLst/>
          </a:prstGeom>
        </p:spPr>
        <p:txBody>
          <a:bodyPr vert="horz" lIns="0" tIns="0" rIns="0" bIns="0" rtlCol="0" anchor="t" anchorCtr="0">
            <a:noAutofit/>
          </a:bodyPr>
          <a:lstStyle>
            <a:lvl1pPr>
              <a:lnSpc>
                <a:spcPct val="90000"/>
              </a:lnSpc>
              <a:spcBef>
                <a:spcPct val="0"/>
              </a:spcBef>
              <a:buNone/>
              <a:defRPr sz="3200" b="1">
                <a:latin typeface="+mj-lt"/>
                <a:ea typeface="+mj-ea"/>
                <a:cs typeface="+mj-cs"/>
              </a:defRPr>
            </a:lvl1pPr>
          </a:lstStyle>
          <a:p>
            <a:r>
              <a:rPr lang="en-US" sz="3200">
                <a:solidFill>
                  <a:schemeClr val="tx1"/>
                </a:solidFill>
              </a:rPr>
              <a:t>Engineering change </a:t>
            </a:r>
            <a:br>
              <a:rPr lang="en-US" sz="3200">
                <a:solidFill>
                  <a:schemeClr val="tx1"/>
                </a:solidFill>
              </a:rPr>
            </a:br>
            <a:r>
              <a:rPr lang="en-US" sz="3200">
                <a:solidFill>
                  <a:schemeClr val="tx1"/>
                </a:solidFill>
              </a:rPr>
              <a:t>all over the world</a:t>
            </a:r>
          </a:p>
        </p:txBody>
      </p:sp>
      <p:sp>
        <p:nvSpPr>
          <p:cNvPr id="56" name="TextBox 55">
            <a:hlinkClick r:id="rId2"/>
            <a:extLst>
              <a:ext uri="{FF2B5EF4-FFF2-40B4-BE49-F238E27FC236}">
                <a16:creationId xmlns:a16="http://schemas.microsoft.com/office/drawing/2014/main" id="{1732A860-6A91-4E4F-856E-71CE8D1089D1}"/>
              </a:ext>
            </a:extLst>
          </p:cNvPr>
          <p:cNvSpPr txBox="1"/>
          <p:nvPr userDrawn="1"/>
        </p:nvSpPr>
        <p:spPr>
          <a:xfrm>
            <a:off x="365126" y="1385476"/>
            <a:ext cx="2479131" cy="332156"/>
          </a:xfrm>
          <a:prstGeom prst="rect">
            <a:avLst/>
          </a:prstGeom>
          <a:noFill/>
        </p:spPr>
        <p:txBody>
          <a:bodyPr wrap="square" lIns="0" tIns="0" rIns="0" bIns="0" rtlCol="0">
            <a:noAutofit/>
          </a:bodyPr>
          <a:lstStyle/>
          <a:p>
            <a:pPr>
              <a:lnSpc>
                <a:spcPct val="100000"/>
              </a:lnSpc>
              <a:spcBef>
                <a:spcPts val="1200"/>
              </a:spcBef>
              <a:buSzPct val="100000"/>
            </a:pPr>
            <a:r>
              <a:rPr lang="en-US" sz="1050" i="0"/>
              <a:t>*To see a list of all offices, visit </a:t>
            </a:r>
            <a:r>
              <a:rPr lang="en-US" sz="1050" b="1" i="0" u="sng"/>
              <a:t>ust.com</a:t>
            </a:r>
          </a:p>
        </p:txBody>
      </p:sp>
      <p:grpSp>
        <p:nvGrpSpPr>
          <p:cNvPr id="57" name="Group 56">
            <a:extLst>
              <a:ext uri="{FF2B5EF4-FFF2-40B4-BE49-F238E27FC236}">
                <a16:creationId xmlns:a16="http://schemas.microsoft.com/office/drawing/2014/main" id="{92B132C5-CC10-412E-AD94-F36D86E5AF4B}"/>
              </a:ext>
            </a:extLst>
          </p:cNvPr>
          <p:cNvGrpSpPr/>
          <p:nvPr userDrawn="1"/>
        </p:nvGrpSpPr>
        <p:grpSpPr>
          <a:xfrm>
            <a:off x="365126" y="5468862"/>
            <a:ext cx="2034162" cy="402342"/>
            <a:chOff x="505022" y="1208296"/>
            <a:chExt cx="2034161" cy="402342"/>
          </a:xfrm>
        </p:grpSpPr>
        <p:sp>
          <p:nvSpPr>
            <p:cNvPr id="59" name="TextBox 58">
              <a:extLst>
                <a:ext uri="{FF2B5EF4-FFF2-40B4-BE49-F238E27FC236}">
                  <a16:creationId xmlns:a16="http://schemas.microsoft.com/office/drawing/2014/main" id="{50913AE0-B9F7-4413-8397-0FC8AD99E10B}"/>
                </a:ext>
              </a:extLst>
            </p:cNvPr>
            <p:cNvSpPr txBox="1"/>
            <p:nvPr/>
          </p:nvSpPr>
          <p:spPr>
            <a:xfrm>
              <a:off x="775881" y="1456750"/>
              <a:ext cx="801501" cy="153888"/>
            </a:xfrm>
            <a:prstGeom prst="rect">
              <a:avLst/>
            </a:prstGeom>
            <a:noFill/>
          </p:spPr>
          <p:txBody>
            <a:bodyPr wrap="none" lIns="0" tIns="0" rIns="0" bIns="0" rtlCol="0">
              <a:spAutoFit/>
            </a:bodyPr>
            <a:lstStyle/>
            <a:p>
              <a:pPr>
                <a:lnSpc>
                  <a:spcPct val="100000"/>
                </a:lnSpc>
                <a:spcBef>
                  <a:spcPts val="1200"/>
                </a:spcBef>
                <a:buSzPct val="100000"/>
              </a:pPr>
              <a:r>
                <a:rPr lang="en-GB" sz="1000"/>
                <a:t>Other Centers</a:t>
              </a:r>
            </a:p>
          </p:txBody>
        </p:sp>
        <p:sp>
          <p:nvSpPr>
            <p:cNvPr id="60" name="Square">
              <a:extLst>
                <a:ext uri="{FF2B5EF4-FFF2-40B4-BE49-F238E27FC236}">
                  <a16:creationId xmlns:a16="http://schemas.microsoft.com/office/drawing/2014/main" id="{C75C07E8-0C08-4227-B303-CA8744030FE4}"/>
                </a:ext>
              </a:extLst>
            </p:cNvPr>
            <p:cNvSpPr>
              <a:spLocks noChangeAspect="1"/>
            </p:cNvSpPr>
            <p:nvPr/>
          </p:nvSpPr>
          <p:spPr bwMode="auto">
            <a:xfrm>
              <a:off x="505022" y="1236605"/>
              <a:ext cx="131596" cy="131432"/>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61" name="Square">
              <a:extLst>
                <a:ext uri="{FF2B5EF4-FFF2-40B4-BE49-F238E27FC236}">
                  <a16:creationId xmlns:a16="http://schemas.microsoft.com/office/drawing/2014/main" id="{6AC559D2-DFFF-4ED4-9221-1023751DD5D9}"/>
                </a:ext>
              </a:extLst>
            </p:cNvPr>
            <p:cNvSpPr>
              <a:spLocks noChangeAspect="1"/>
            </p:cNvSpPr>
            <p:nvPr/>
          </p:nvSpPr>
          <p:spPr bwMode="auto">
            <a:xfrm>
              <a:off x="505022" y="1464413"/>
              <a:ext cx="131596" cy="131432"/>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62" name="TextBox 61">
              <a:extLst>
                <a:ext uri="{FF2B5EF4-FFF2-40B4-BE49-F238E27FC236}">
                  <a16:creationId xmlns:a16="http://schemas.microsoft.com/office/drawing/2014/main" id="{99649D56-614B-49F9-8ABC-79863BB56E96}"/>
                </a:ext>
              </a:extLst>
            </p:cNvPr>
            <p:cNvSpPr txBox="1"/>
            <p:nvPr/>
          </p:nvSpPr>
          <p:spPr>
            <a:xfrm>
              <a:off x="775881" y="1208296"/>
              <a:ext cx="1763302" cy="153888"/>
            </a:xfrm>
            <a:prstGeom prst="rect">
              <a:avLst/>
            </a:prstGeom>
            <a:noFill/>
          </p:spPr>
          <p:txBody>
            <a:bodyPr wrap="none" lIns="0" tIns="0" rIns="0" bIns="0" rtlCol="0">
              <a:spAutoFit/>
            </a:bodyPr>
            <a:lstStyle/>
            <a:p>
              <a:pPr>
                <a:lnSpc>
                  <a:spcPct val="100000"/>
                </a:lnSpc>
                <a:spcBef>
                  <a:spcPts val="1200"/>
                </a:spcBef>
                <a:buSzPct val="100000"/>
              </a:pPr>
              <a:r>
                <a:rPr lang="en-GB" sz="1000"/>
                <a:t>Main Offices &amp; Innovation Labs</a:t>
              </a:r>
            </a:p>
          </p:txBody>
        </p:sp>
      </p:grpSp>
      <p:sp>
        <p:nvSpPr>
          <p:cNvPr id="63" name="Rectangle 62">
            <a:extLst>
              <a:ext uri="{FF2B5EF4-FFF2-40B4-BE49-F238E27FC236}">
                <a16:creationId xmlns:a16="http://schemas.microsoft.com/office/drawing/2014/main" id="{55D4FDE3-3E8F-43F3-8282-6B3FACF3C636}"/>
              </a:ext>
            </a:extLst>
          </p:cNvPr>
          <p:cNvSpPr/>
          <p:nvPr userDrawn="1"/>
        </p:nvSpPr>
        <p:spPr>
          <a:xfrm>
            <a:off x="365125" y="1966988"/>
            <a:ext cx="2007961" cy="1843012"/>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IN" sz="1800"/>
          </a:p>
        </p:txBody>
      </p:sp>
      <p:sp>
        <p:nvSpPr>
          <p:cNvPr id="64" name="Rectangle 63">
            <a:extLst>
              <a:ext uri="{FF2B5EF4-FFF2-40B4-BE49-F238E27FC236}">
                <a16:creationId xmlns:a16="http://schemas.microsoft.com/office/drawing/2014/main" id="{30934E2A-55C6-4E66-A9D0-72BE32B65200}"/>
              </a:ext>
            </a:extLst>
          </p:cNvPr>
          <p:cNvSpPr>
            <a:spLocks/>
          </p:cNvSpPr>
          <p:nvPr userDrawn="1"/>
        </p:nvSpPr>
        <p:spPr>
          <a:xfrm>
            <a:off x="525518" y="2233661"/>
            <a:ext cx="1764000" cy="774226"/>
          </a:xfrm>
          <a:prstGeom prst="rect">
            <a:avLst/>
          </a:prstGeom>
          <a:noFill/>
        </p:spPr>
        <p:txBody>
          <a:bodyPr wrap="square" anchor="ctr">
            <a:noAutofit/>
          </a:bodyPr>
          <a:lstStyle/>
          <a:p>
            <a:pPr marL="0" marR="0" lvl="2" algn="l" defTabSz="914400" rtl="0" eaLnBrk="1" fontAlgn="auto" latinLnBrk="0" hangingPunct="1">
              <a:lnSpc>
                <a:spcPct val="120000"/>
              </a:lnSpc>
              <a:spcBef>
                <a:spcPts val="0"/>
              </a:spcBef>
              <a:spcAft>
                <a:spcPts val="600"/>
              </a:spcAft>
              <a:buClrTx/>
              <a:buSzTx/>
              <a:tabLst/>
              <a:defRPr/>
            </a:pPr>
            <a:r>
              <a:rPr kumimoji="0" lang="en-US" sz="1000" i="0" u="none" strike="noStrike" kern="1200" cap="none" spc="0" normalizeH="0" baseline="0" noProof="0">
                <a:ln>
                  <a:noFill/>
                </a:ln>
                <a:effectLst/>
                <a:uLnTx/>
                <a:uFillTx/>
                <a:latin typeface="Arial"/>
                <a:ea typeface="Calibri" panose="020F0502020204030204" pitchFamily="34" charset="0"/>
                <a:cs typeface="+mn-cs"/>
              </a:rPr>
              <a:t>86% of our global footprint is ISO 14001:2015 (Environmental Management System)</a:t>
            </a:r>
            <a:endParaRPr kumimoji="0" lang="en-IN" sz="1000" i="0" u="none" strike="noStrike" kern="1200" cap="none" spc="0" normalizeH="0" baseline="0" noProof="0">
              <a:ln>
                <a:noFill/>
              </a:ln>
              <a:effectLst/>
              <a:uLnTx/>
              <a:uFillTx/>
              <a:latin typeface="Arial"/>
              <a:ea typeface="Calibri" panose="020F0502020204030204" pitchFamily="34" charset="0"/>
              <a:cs typeface="+mn-cs"/>
            </a:endParaRPr>
          </a:p>
        </p:txBody>
      </p:sp>
      <p:sp>
        <p:nvSpPr>
          <p:cNvPr id="65" name="Rectangle 64">
            <a:extLst>
              <a:ext uri="{FF2B5EF4-FFF2-40B4-BE49-F238E27FC236}">
                <a16:creationId xmlns:a16="http://schemas.microsoft.com/office/drawing/2014/main" id="{AF1F2AAE-832C-4863-9906-685EC7D61FF2}"/>
              </a:ext>
            </a:extLst>
          </p:cNvPr>
          <p:cNvSpPr>
            <a:spLocks/>
          </p:cNvSpPr>
          <p:nvPr userDrawn="1"/>
        </p:nvSpPr>
        <p:spPr>
          <a:xfrm>
            <a:off x="525518" y="3102454"/>
            <a:ext cx="1764000" cy="388065"/>
          </a:xfrm>
          <a:prstGeom prst="rect">
            <a:avLst/>
          </a:prstGeom>
          <a:noFill/>
        </p:spPr>
        <p:txBody>
          <a:bodyPr wrap="square" anchor="ctr">
            <a:noAutofit/>
          </a:bodyPr>
          <a:lstStyle/>
          <a:p>
            <a:pPr marL="0" marR="0" lvl="2" algn="l" defTabSz="914400" rtl="0" eaLnBrk="1" fontAlgn="auto" latinLnBrk="0" hangingPunct="1">
              <a:lnSpc>
                <a:spcPct val="120000"/>
              </a:lnSpc>
              <a:spcBef>
                <a:spcPts val="0"/>
              </a:spcBef>
              <a:spcAft>
                <a:spcPts val="600"/>
              </a:spcAft>
              <a:buClrTx/>
              <a:buSzTx/>
              <a:tabLst/>
              <a:defRPr/>
            </a:pPr>
            <a:r>
              <a:rPr kumimoji="0" lang="en-US" sz="1000" i="0" u="none" strike="noStrike" kern="1200" cap="none" spc="0" normalizeH="0" baseline="0" noProof="0">
                <a:ln>
                  <a:noFill/>
                </a:ln>
                <a:effectLst/>
                <a:uLnTx/>
                <a:uFillTx/>
                <a:latin typeface="Arial"/>
                <a:ea typeface="Calibri" panose="020F0502020204030204" pitchFamily="34" charset="0"/>
                <a:cs typeface="+mn-cs"/>
              </a:rPr>
              <a:t>43% of our global footprint is LEED Gold Certified</a:t>
            </a:r>
            <a:endParaRPr kumimoji="0" lang="en-IN" sz="1000" i="0" u="none" strike="noStrike" kern="1200" cap="none" spc="0" normalizeH="0" baseline="0" noProof="0">
              <a:ln>
                <a:noFill/>
              </a:ln>
              <a:effectLst/>
              <a:uLnTx/>
              <a:uFillTx/>
              <a:latin typeface="Arial"/>
              <a:ea typeface="Calibri" panose="020F0502020204030204" pitchFamily="34" charset="0"/>
              <a:cs typeface="+mn-cs"/>
            </a:endParaRPr>
          </a:p>
        </p:txBody>
      </p:sp>
      <p:grpSp>
        <p:nvGrpSpPr>
          <p:cNvPr id="113" name="Group 112">
            <a:extLst>
              <a:ext uri="{FF2B5EF4-FFF2-40B4-BE49-F238E27FC236}">
                <a16:creationId xmlns:a16="http://schemas.microsoft.com/office/drawing/2014/main" id="{D507165E-83CC-44F1-8487-42C7E855A335}"/>
              </a:ext>
            </a:extLst>
          </p:cNvPr>
          <p:cNvGrpSpPr/>
          <p:nvPr userDrawn="1"/>
        </p:nvGrpSpPr>
        <p:grpSpPr>
          <a:xfrm>
            <a:off x="2723183" y="1005421"/>
            <a:ext cx="9184468" cy="5426020"/>
            <a:chOff x="3447574" y="1191787"/>
            <a:chExt cx="8472695" cy="5005520"/>
          </a:xfrm>
        </p:grpSpPr>
        <p:grpSp>
          <p:nvGrpSpPr>
            <p:cNvPr id="114" name="Group 113">
              <a:extLst>
                <a:ext uri="{FF2B5EF4-FFF2-40B4-BE49-F238E27FC236}">
                  <a16:creationId xmlns:a16="http://schemas.microsoft.com/office/drawing/2014/main" id="{EDD466F3-C633-42AD-B642-8D9A2955E917}"/>
                </a:ext>
              </a:extLst>
            </p:cNvPr>
            <p:cNvGrpSpPr/>
            <p:nvPr/>
          </p:nvGrpSpPr>
          <p:grpSpPr>
            <a:xfrm>
              <a:off x="3447574" y="2435709"/>
              <a:ext cx="8472695" cy="3761598"/>
              <a:chOff x="3447574" y="2435709"/>
              <a:chExt cx="8472695" cy="3761598"/>
            </a:xfrm>
          </p:grpSpPr>
          <p:sp>
            <p:nvSpPr>
              <p:cNvPr id="171" name="TextBox 170">
                <a:extLst>
                  <a:ext uri="{FF2B5EF4-FFF2-40B4-BE49-F238E27FC236}">
                    <a16:creationId xmlns:a16="http://schemas.microsoft.com/office/drawing/2014/main" id="{2D6A979C-844C-424D-A15D-69EF211F69BD}"/>
                  </a:ext>
                </a:extLst>
              </p:cNvPr>
              <p:cNvSpPr txBox="1"/>
              <p:nvPr/>
            </p:nvSpPr>
            <p:spPr>
              <a:xfrm>
                <a:off x="3447574" y="2435709"/>
                <a:ext cx="1104645" cy="3659969"/>
              </a:xfrm>
              <a:prstGeom prst="rect">
                <a:avLst/>
              </a:prstGeom>
              <a:noFill/>
            </p:spPr>
            <p:txBody>
              <a:bodyPr wrap="none" lIns="0" tIns="0" rIns="0" bIns="0" rtlCol="0">
                <a:spAutoFit/>
              </a:bodyPr>
              <a:lstStyle/>
              <a:p>
                <a:pPr>
                  <a:lnSpc>
                    <a:spcPct val="110000"/>
                  </a:lnSpc>
                  <a:spcAft>
                    <a:spcPts val="100"/>
                  </a:spcAft>
                  <a:buSzPct val="100000"/>
                </a:pPr>
                <a:r>
                  <a:rPr lang="en-US" sz="1000" b="1"/>
                  <a:t>AMERICAS</a:t>
                </a:r>
              </a:p>
              <a:p>
                <a:pPr>
                  <a:lnSpc>
                    <a:spcPct val="110000"/>
                  </a:lnSpc>
                  <a:spcAft>
                    <a:spcPts val="100"/>
                  </a:spcAft>
                  <a:buSzPct val="100000"/>
                </a:pPr>
                <a:r>
                  <a:rPr lang="en-US" sz="1000">
                    <a:solidFill>
                      <a:schemeClr val="accent6"/>
                    </a:solidFill>
                  </a:rPr>
                  <a:t>Global HQ – Orange </a:t>
                </a:r>
                <a:br>
                  <a:rPr lang="en-US" sz="1000">
                    <a:solidFill>
                      <a:schemeClr val="accent6"/>
                    </a:solidFill>
                  </a:rPr>
                </a:br>
                <a:r>
                  <a:rPr lang="en-US" sz="1000">
                    <a:solidFill>
                      <a:schemeClr val="accent6"/>
                    </a:solidFill>
                  </a:rPr>
                  <a:t>County, CA</a:t>
                </a:r>
              </a:p>
              <a:p>
                <a:pPr>
                  <a:lnSpc>
                    <a:spcPct val="110000"/>
                  </a:lnSpc>
                  <a:spcAft>
                    <a:spcPts val="100"/>
                  </a:spcAft>
                  <a:buSzPct val="100000"/>
                </a:pPr>
                <a:r>
                  <a:rPr lang="en-US" sz="1000"/>
                  <a:t>Bentonville, AR</a:t>
                </a:r>
              </a:p>
              <a:p>
                <a:pPr>
                  <a:lnSpc>
                    <a:spcPct val="110000"/>
                  </a:lnSpc>
                  <a:spcAft>
                    <a:spcPts val="100"/>
                  </a:spcAft>
                  <a:buSzPct val="100000"/>
                </a:pPr>
                <a:r>
                  <a:rPr lang="en-US" sz="1000"/>
                  <a:t>Chicago, IL </a:t>
                </a:r>
              </a:p>
              <a:p>
                <a:pPr>
                  <a:lnSpc>
                    <a:spcPct val="110000"/>
                  </a:lnSpc>
                  <a:spcAft>
                    <a:spcPts val="100"/>
                  </a:spcAft>
                  <a:buSzPct val="100000"/>
                </a:pPr>
                <a:r>
                  <a:rPr lang="en-US" sz="1000"/>
                  <a:t>Norfolk, VA</a:t>
                </a:r>
              </a:p>
              <a:p>
                <a:pPr>
                  <a:lnSpc>
                    <a:spcPct val="110000"/>
                  </a:lnSpc>
                  <a:spcAft>
                    <a:spcPts val="100"/>
                  </a:spcAft>
                  <a:buSzPct val="100000"/>
                </a:pPr>
                <a:r>
                  <a:rPr lang="en-US" sz="1000"/>
                  <a:t>Sidney, NE</a:t>
                </a:r>
              </a:p>
              <a:p>
                <a:pPr>
                  <a:lnSpc>
                    <a:spcPct val="110000"/>
                  </a:lnSpc>
                  <a:spcAft>
                    <a:spcPts val="100"/>
                  </a:spcAft>
                  <a:buSzPct val="100000"/>
                </a:pPr>
                <a:r>
                  <a:rPr lang="en-US" sz="1000"/>
                  <a:t>Columbus, OH</a:t>
                </a:r>
              </a:p>
              <a:p>
                <a:pPr>
                  <a:lnSpc>
                    <a:spcPct val="110000"/>
                  </a:lnSpc>
                  <a:spcAft>
                    <a:spcPts val="100"/>
                  </a:spcAft>
                  <a:buSzPct val="100000"/>
                </a:pPr>
                <a:r>
                  <a:rPr lang="en-US" sz="1000"/>
                  <a:t>Atlanta, GA</a:t>
                </a:r>
              </a:p>
              <a:p>
                <a:pPr>
                  <a:lnSpc>
                    <a:spcPct val="110000"/>
                  </a:lnSpc>
                  <a:spcAft>
                    <a:spcPts val="100"/>
                  </a:spcAft>
                  <a:buSzPct val="100000"/>
                </a:pPr>
                <a:r>
                  <a:rPr lang="en-US" sz="1000"/>
                  <a:t>Dallas, TX</a:t>
                </a:r>
              </a:p>
              <a:p>
                <a:pPr>
                  <a:lnSpc>
                    <a:spcPct val="110000"/>
                  </a:lnSpc>
                  <a:spcAft>
                    <a:spcPts val="100"/>
                  </a:spcAft>
                  <a:buSzPct val="100000"/>
                </a:pPr>
                <a:r>
                  <a:rPr lang="en-US" sz="1000"/>
                  <a:t>Ames, IA</a:t>
                </a:r>
              </a:p>
              <a:p>
                <a:pPr>
                  <a:lnSpc>
                    <a:spcPct val="110000"/>
                  </a:lnSpc>
                  <a:spcAft>
                    <a:spcPts val="100"/>
                  </a:spcAft>
                  <a:buSzPct val="100000"/>
                </a:pPr>
                <a:r>
                  <a:rPr lang="en-US" sz="1000"/>
                  <a:t>Lincoln, NE</a:t>
                </a:r>
              </a:p>
              <a:p>
                <a:pPr>
                  <a:lnSpc>
                    <a:spcPct val="110000"/>
                  </a:lnSpc>
                  <a:spcAft>
                    <a:spcPts val="100"/>
                  </a:spcAft>
                  <a:buSzPct val="100000"/>
                </a:pPr>
                <a:r>
                  <a:rPr lang="en-US" sz="1000"/>
                  <a:t>Vancouver BC, CA</a:t>
                </a:r>
              </a:p>
              <a:p>
                <a:pPr>
                  <a:lnSpc>
                    <a:spcPct val="110000"/>
                  </a:lnSpc>
                  <a:spcAft>
                    <a:spcPts val="100"/>
                  </a:spcAft>
                  <a:buSzPct val="100000"/>
                </a:pPr>
                <a:r>
                  <a:rPr lang="en-US" sz="1000"/>
                  <a:t>Toronto, CA</a:t>
                </a:r>
              </a:p>
              <a:p>
                <a:pPr>
                  <a:lnSpc>
                    <a:spcPct val="110000"/>
                  </a:lnSpc>
                  <a:spcAft>
                    <a:spcPts val="100"/>
                  </a:spcAft>
                  <a:buSzPct val="100000"/>
                </a:pPr>
                <a:r>
                  <a:rPr lang="en-US" sz="1000"/>
                  <a:t>Guadalajara, MX</a:t>
                </a:r>
              </a:p>
              <a:p>
                <a:pPr>
                  <a:lnSpc>
                    <a:spcPct val="110000"/>
                  </a:lnSpc>
                  <a:spcAft>
                    <a:spcPts val="100"/>
                  </a:spcAft>
                  <a:buSzPct val="100000"/>
                </a:pPr>
                <a:r>
                  <a:rPr lang="en-US" sz="1000"/>
                  <a:t>Leon, ES</a:t>
                </a:r>
              </a:p>
              <a:p>
                <a:pPr>
                  <a:lnSpc>
                    <a:spcPct val="110000"/>
                  </a:lnSpc>
                  <a:spcAft>
                    <a:spcPts val="100"/>
                  </a:spcAft>
                  <a:buSzPct val="100000"/>
                </a:pPr>
                <a:r>
                  <a:rPr lang="en-US" sz="1000"/>
                  <a:t>San Jose, CR</a:t>
                </a:r>
              </a:p>
              <a:p>
                <a:pPr>
                  <a:lnSpc>
                    <a:spcPct val="110000"/>
                  </a:lnSpc>
                  <a:spcAft>
                    <a:spcPts val="100"/>
                  </a:spcAft>
                  <a:buSzPct val="100000"/>
                </a:pPr>
                <a:r>
                  <a:rPr lang="en-US" sz="1000"/>
                  <a:t>Bogota, CO</a:t>
                </a:r>
              </a:p>
              <a:p>
                <a:pPr>
                  <a:lnSpc>
                    <a:spcPct val="110000"/>
                  </a:lnSpc>
                  <a:spcAft>
                    <a:spcPts val="100"/>
                  </a:spcAft>
                  <a:buSzPct val="100000"/>
                </a:pPr>
                <a:r>
                  <a:rPr lang="en-US" sz="1000"/>
                  <a:t>Santiago, CL</a:t>
                </a:r>
              </a:p>
              <a:p>
                <a:pPr>
                  <a:lnSpc>
                    <a:spcPct val="110000"/>
                  </a:lnSpc>
                  <a:spcAft>
                    <a:spcPts val="100"/>
                  </a:spcAft>
                  <a:buSzPct val="100000"/>
                </a:pPr>
                <a:r>
                  <a:rPr lang="en-US" sz="1000"/>
                  <a:t>Lima, PE</a:t>
                </a:r>
              </a:p>
              <a:p>
                <a:pPr>
                  <a:lnSpc>
                    <a:spcPct val="110000"/>
                  </a:lnSpc>
                  <a:spcAft>
                    <a:spcPts val="100"/>
                  </a:spcAft>
                  <a:buSzPct val="100000"/>
                </a:pPr>
                <a:r>
                  <a:rPr lang="en-US" sz="1000"/>
                  <a:t>Sao Paulo, BR</a:t>
                </a:r>
              </a:p>
              <a:p>
                <a:pPr>
                  <a:lnSpc>
                    <a:spcPct val="110000"/>
                  </a:lnSpc>
                  <a:spcAft>
                    <a:spcPts val="100"/>
                  </a:spcAft>
                  <a:buSzPct val="100000"/>
                </a:pPr>
                <a:r>
                  <a:rPr lang="en-US" sz="1000"/>
                  <a:t>Buenos Aires, AR</a:t>
                </a:r>
              </a:p>
            </p:txBody>
          </p:sp>
          <p:sp>
            <p:nvSpPr>
              <p:cNvPr id="172" name="TextBox 171">
                <a:extLst>
                  <a:ext uri="{FF2B5EF4-FFF2-40B4-BE49-F238E27FC236}">
                    <a16:creationId xmlns:a16="http://schemas.microsoft.com/office/drawing/2014/main" id="{0D387520-309D-45F6-B8D1-BDC82A684F02}"/>
                  </a:ext>
                </a:extLst>
              </p:cNvPr>
              <p:cNvSpPr txBox="1"/>
              <p:nvPr/>
            </p:nvSpPr>
            <p:spPr>
              <a:xfrm>
                <a:off x="10953604" y="2553227"/>
                <a:ext cx="966665" cy="1861778"/>
              </a:xfrm>
              <a:prstGeom prst="rect">
                <a:avLst/>
              </a:prstGeom>
              <a:noFill/>
            </p:spPr>
            <p:txBody>
              <a:bodyPr wrap="square" lIns="0" tIns="0" rIns="0" bIns="0" rtlCol="0">
                <a:spAutoFit/>
              </a:bodyPr>
              <a:lstStyle/>
              <a:p>
                <a:pPr>
                  <a:lnSpc>
                    <a:spcPct val="110000"/>
                  </a:lnSpc>
                  <a:buSzPct val="100000"/>
                </a:pPr>
                <a:r>
                  <a:rPr lang="en-US" sz="1000" b="1"/>
                  <a:t>APAC</a:t>
                </a:r>
              </a:p>
              <a:p>
                <a:pPr>
                  <a:lnSpc>
                    <a:spcPct val="110000"/>
                  </a:lnSpc>
                  <a:buSzPct val="100000"/>
                </a:pPr>
                <a:r>
                  <a:rPr lang="en-US" sz="1000">
                    <a:solidFill>
                      <a:schemeClr val="accent3"/>
                    </a:solidFill>
                  </a:rPr>
                  <a:t>Singapore, SG</a:t>
                </a:r>
              </a:p>
              <a:p>
                <a:pPr>
                  <a:lnSpc>
                    <a:spcPct val="110000"/>
                  </a:lnSpc>
                  <a:buSzPct val="100000"/>
                </a:pPr>
                <a:r>
                  <a:rPr lang="en-US" sz="1000"/>
                  <a:t>Manila, PH</a:t>
                </a:r>
              </a:p>
              <a:p>
                <a:pPr>
                  <a:lnSpc>
                    <a:spcPct val="110000"/>
                  </a:lnSpc>
                  <a:buSzPct val="100000"/>
                </a:pPr>
                <a:r>
                  <a:rPr lang="en-US" sz="1000"/>
                  <a:t>Sydney, AU</a:t>
                </a:r>
              </a:p>
              <a:p>
                <a:pPr>
                  <a:lnSpc>
                    <a:spcPct val="110000"/>
                  </a:lnSpc>
                  <a:buSzPct val="100000"/>
                </a:pPr>
                <a:r>
                  <a:rPr lang="en-US" sz="1000"/>
                  <a:t>Melbourne, AU</a:t>
                </a:r>
              </a:p>
              <a:p>
                <a:pPr marL="0" marR="0" lvl="0" indent="0" algn="l" defTabSz="914400" rtl="0" eaLnBrk="1" fontAlgn="auto" latinLnBrk="0" hangingPunct="1">
                  <a:lnSpc>
                    <a:spcPct val="110000"/>
                  </a:lnSpc>
                  <a:spcBef>
                    <a:spcPts val="0"/>
                  </a:spcBef>
                  <a:spcAft>
                    <a:spcPts val="0"/>
                  </a:spcAft>
                  <a:buClrTx/>
                  <a:buSzPct val="100000"/>
                  <a:buFontTx/>
                  <a:buNone/>
                  <a:tabLst/>
                  <a:defRPr/>
                </a:pPr>
                <a:r>
                  <a:rPr lang="en-US" sz="1000"/>
                  <a:t>Brisbane, AU</a:t>
                </a:r>
              </a:p>
              <a:p>
                <a:pPr>
                  <a:lnSpc>
                    <a:spcPct val="110000"/>
                  </a:lnSpc>
                  <a:buSzPct val="100000"/>
                </a:pPr>
                <a:r>
                  <a:rPr lang="en-US" sz="1000"/>
                  <a:t>Penang, MY</a:t>
                </a:r>
              </a:p>
              <a:p>
                <a:pPr>
                  <a:lnSpc>
                    <a:spcPct val="110000"/>
                  </a:lnSpc>
                  <a:buSzPct val="100000"/>
                </a:pPr>
                <a:r>
                  <a:rPr lang="en-US" sz="1000"/>
                  <a:t>Shanghai, CN</a:t>
                </a:r>
              </a:p>
              <a:p>
                <a:pPr>
                  <a:lnSpc>
                    <a:spcPct val="110000"/>
                  </a:lnSpc>
                  <a:buSzPct val="100000"/>
                </a:pPr>
                <a:r>
                  <a:rPr lang="en-US" sz="1000"/>
                  <a:t>Taipei, TW</a:t>
                </a:r>
              </a:p>
              <a:p>
                <a:pPr>
                  <a:lnSpc>
                    <a:spcPct val="110000"/>
                  </a:lnSpc>
                  <a:buSzPct val="100000"/>
                </a:pPr>
                <a:r>
                  <a:rPr lang="en-US" sz="1000"/>
                  <a:t>Cyberjaya, MY</a:t>
                </a:r>
              </a:p>
              <a:p>
                <a:pPr>
                  <a:lnSpc>
                    <a:spcPct val="110000"/>
                  </a:lnSpc>
                  <a:buSzPct val="100000"/>
                </a:pPr>
                <a:r>
                  <a:rPr lang="en-US" sz="1000"/>
                  <a:t>Ho Chin Min, VN</a:t>
                </a:r>
              </a:p>
              <a:p>
                <a:pPr>
                  <a:lnSpc>
                    <a:spcPct val="110000"/>
                  </a:lnSpc>
                  <a:buSzPct val="100000"/>
                </a:pPr>
                <a:r>
                  <a:rPr lang="en-US" sz="1000"/>
                  <a:t>Hong Kong, HK</a:t>
                </a:r>
              </a:p>
            </p:txBody>
          </p:sp>
          <p:sp>
            <p:nvSpPr>
              <p:cNvPr id="173" name="TextBox 172">
                <a:extLst>
                  <a:ext uri="{FF2B5EF4-FFF2-40B4-BE49-F238E27FC236}">
                    <a16:creationId xmlns:a16="http://schemas.microsoft.com/office/drawing/2014/main" id="{5CAF1964-ADFB-42C1-B555-CEB3391FB621}"/>
                  </a:ext>
                </a:extLst>
              </p:cNvPr>
              <p:cNvSpPr txBox="1"/>
              <p:nvPr/>
            </p:nvSpPr>
            <p:spPr>
              <a:xfrm>
                <a:off x="8952453" y="3811182"/>
                <a:ext cx="1014581" cy="1549461"/>
              </a:xfrm>
              <a:prstGeom prst="rect">
                <a:avLst/>
              </a:prstGeom>
              <a:noFill/>
            </p:spPr>
            <p:txBody>
              <a:bodyPr wrap="square" lIns="0" tIns="0" rIns="0" bIns="0" rtlCol="0">
                <a:spAutoFit/>
              </a:bodyPr>
              <a:lstStyle/>
              <a:p>
                <a:pPr>
                  <a:lnSpc>
                    <a:spcPct val="110000"/>
                  </a:lnSpc>
                  <a:buSzPct val="100000"/>
                </a:pPr>
                <a:r>
                  <a:rPr lang="en-US" sz="1000" b="1"/>
                  <a:t>INDIA</a:t>
                </a:r>
              </a:p>
              <a:p>
                <a:pPr>
                  <a:lnSpc>
                    <a:spcPct val="110000"/>
                  </a:lnSpc>
                  <a:buSzPct val="100000"/>
                </a:pPr>
                <a:r>
                  <a:rPr lang="en-US" sz="1000">
                    <a:solidFill>
                      <a:schemeClr val="accent3"/>
                    </a:solidFill>
                  </a:rPr>
                  <a:t>Trivandrum</a:t>
                </a:r>
              </a:p>
              <a:p>
                <a:pPr>
                  <a:lnSpc>
                    <a:spcPct val="110000"/>
                  </a:lnSpc>
                  <a:buSzPct val="100000"/>
                </a:pPr>
                <a:r>
                  <a:rPr lang="en-US" sz="1000"/>
                  <a:t>Bangalore</a:t>
                </a:r>
              </a:p>
              <a:p>
                <a:pPr>
                  <a:lnSpc>
                    <a:spcPct val="110000"/>
                  </a:lnSpc>
                  <a:buSzPct val="100000"/>
                </a:pPr>
                <a:r>
                  <a:rPr lang="en-US" sz="1000"/>
                  <a:t>Chennai</a:t>
                </a:r>
              </a:p>
              <a:p>
                <a:pPr>
                  <a:lnSpc>
                    <a:spcPct val="110000"/>
                  </a:lnSpc>
                  <a:buSzPct val="100000"/>
                </a:pPr>
                <a:r>
                  <a:rPr lang="en-US" sz="1000"/>
                  <a:t>Hyderabad</a:t>
                </a:r>
              </a:p>
              <a:p>
                <a:pPr>
                  <a:lnSpc>
                    <a:spcPct val="110000"/>
                  </a:lnSpc>
                  <a:buSzPct val="100000"/>
                </a:pPr>
                <a:r>
                  <a:rPr lang="en-US" sz="1000"/>
                  <a:t>Kochi</a:t>
                </a:r>
              </a:p>
              <a:p>
                <a:pPr>
                  <a:lnSpc>
                    <a:spcPct val="110000"/>
                  </a:lnSpc>
                  <a:buSzPct val="100000"/>
                </a:pPr>
                <a:r>
                  <a:rPr lang="en-US" sz="1000"/>
                  <a:t>Delhi</a:t>
                </a:r>
              </a:p>
              <a:p>
                <a:pPr>
                  <a:lnSpc>
                    <a:spcPct val="110000"/>
                  </a:lnSpc>
                  <a:buSzPct val="100000"/>
                </a:pPr>
                <a:r>
                  <a:rPr lang="en-US" sz="1000"/>
                  <a:t>Coimbatore </a:t>
                </a:r>
              </a:p>
              <a:p>
                <a:pPr>
                  <a:lnSpc>
                    <a:spcPct val="110000"/>
                  </a:lnSpc>
                  <a:buSzPct val="100000"/>
                </a:pPr>
                <a:r>
                  <a:rPr lang="en-US" sz="1000"/>
                  <a:t>Hosur </a:t>
                </a:r>
              </a:p>
              <a:p>
                <a:pPr>
                  <a:lnSpc>
                    <a:spcPct val="110000"/>
                  </a:lnSpc>
                  <a:buSzPct val="100000"/>
                </a:pPr>
                <a:r>
                  <a:rPr lang="en-US" sz="1000"/>
                  <a:t>Pune</a:t>
                </a:r>
              </a:p>
            </p:txBody>
          </p:sp>
          <p:sp>
            <p:nvSpPr>
              <p:cNvPr id="198" name="TextBox 197">
                <a:extLst>
                  <a:ext uri="{FF2B5EF4-FFF2-40B4-BE49-F238E27FC236}">
                    <a16:creationId xmlns:a16="http://schemas.microsoft.com/office/drawing/2014/main" id="{67B52D72-0BB3-4400-9EDB-C387FE17A8D3}"/>
                  </a:ext>
                </a:extLst>
              </p:cNvPr>
              <p:cNvSpPr txBox="1"/>
              <p:nvPr/>
            </p:nvSpPr>
            <p:spPr>
              <a:xfrm>
                <a:off x="6380971" y="2592624"/>
                <a:ext cx="619607" cy="1237144"/>
              </a:xfrm>
              <a:prstGeom prst="rect">
                <a:avLst/>
              </a:prstGeom>
              <a:noFill/>
            </p:spPr>
            <p:txBody>
              <a:bodyPr wrap="none" lIns="0" tIns="0" rIns="0" bIns="0" rtlCol="0">
                <a:spAutoFit/>
              </a:bodyPr>
              <a:lstStyle/>
              <a:p>
                <a:pPr>
                  <a:lnSpc>
                    <a:spcPct val="110000"/>
                  </a:lnSpc>
                  <a:buSzPct val="100000"/>
                </a:pPr>
                <a:r>
                  <a:rPr lang="en-US" sz="1000" b="1"/>
                  <a:t>EMEA</a:t>
                </a:r>
              </a:p>
              <a:p>
                <a:pPr>
                  <a:lnSpc>
                    <a:spcPct val="110000"/>
                  </a:lnSpc>
                  <a:buSzPct val="100000"/>
                </a:pPr>
                <a:r>
                  <a:rPr lang="en-US" sz="1000">
                    <a:solidFill>
                      <a:schemeClr val="accent3"/>
                    </a:solidFill>
                  </a:rPr>
                  <a:t>London, UK</a:t>
                </a:r>
              </a:p>
              <a:p>
                <a:pPr>
                  <a:lnSpc>
                    <a:spcPct val="110000"/>
                  </a:lnSpc>
                  <a:buSzPct val="100000"/>
                </a:pPr>
                <a:r>
                  <a:rPr lang="en-US" sz="1000"/>
                  <a:t>Leeds, UK</a:t>
                </a:r>
              </a:p>
              <a:p>
                <a:pPr>
                  <a:lnSpc>
                    <a:spcPct val="110000"/>
                  </a:lnSpc>
                  <a:buSzPct val="100000"/>
                </a:pPr>
                <a:r>
                  <a:rPr lang="en-US" sz="1000"/>
                  <a:t>Dublin, IE</a:t>
                </a:r>
              </a:p>
              <a:p>
                <a:pPr>
                  <a:lnSpc>
                    <a:spcPct val="110000"/>
                  </a:lnSpc>
                  <a:buSzPct val="100000"/>
                </a:pPr>
                <a:r>
                  <a:rPr lang="en-US" sz="1000"/>
                  <a:t>Madrid, ES</a:t>
                </a:r>
              </a:p>
              <a:p>
                <a:pPr>
                  <a:lnSpc>
                    <a:spcPct val="110000"/>
                  </a:lnSpc>
                  <a:buSzPct val="100000"/>
                </a:pPr>
                <a:r>
                  <a:rPr lang="en-US" sz="1000"/>
                  <a:t>Tel Aviv, IS</a:t>
                </a:r>
              </a:p>
              <a:p>
                <a:pPr>
                  <a:lnSpc>
                    <a:spcPct val="110000"/>
                  </a:lnSpc>
                  <a:buSzPct val="100000"/>
                </a:pPr>
                <a:r>
                  <a:rPr lang="en-US" sz="1000"/>
                  <a:t>Berlin, DE</a:t>
                </a:r>
              </a:p>
              <a:p>
                <a:pPr>
                  <a:lnSpc>
                    <a:spcPct val="110000"/>
                  </a:lnSpc>
                  <a:buSzPct val="100000"/>
                </a:pPr>
                <a:r>
                  <a:rPr lang="en-US" sz="1000"/>
                  <a:t>Lisbon, PT</a:t>
                </a:r>
              </a:p>
            </p:txBody>
          </p:sp>
          <p:sp>
            <p:nvSpPr>
              <p:cNvPr id="199" name="TextBox 198">
                <a:extLst>
                  <a:ext uri="{FF2B5EF4-FFF2-40B4-BE49-F238E27FC236}">
                    <a16:creationId xmlns:a16="http://schemas.microsoft.com/office/drawing/2014/main" id="{1DB11EC0-F271-4939-BD85-0AADBA320D55}"/>
                  </a:ext>
                </a:extLst>
              </p:cNvPr>
              <p:cNvSpPr txBox="1"/>
              <p:nvPr/>
            </p:nvSpPr>
            <p:spPr>
              <a:xfrm>
                <a:off x="6730302" y="3867052"/>
                <a:ext cx="900574" cy="2330255"/>
              </a:xfrm>
              <a:prstGeom prst="rect">
                <a:avLst/>
              </a:prstGeom>
              <a:noFill/>
            </p:spPr>
            <p:txBody>
              <a:bodyPr wrap="none" lIns="0" tIns="0" rIns="0" bIns="0" rtlCol="0">
                <a:spAutoFit/>
              </a:bodyPr>
              <a:lstStyle/>
              <a:p>
                <a:pPr>
                  <a:lnSpc>
                    <a:spcPct val="110000"/>
                  </a:lnSpc>
                  <a:buSzPct val="100000"/>
                </a:pPr>
                <a:r>
                  <a:rPr lang="en-US" sz="1000"/>
                  <a:t>Paris, FR</a:t>
                </a:r>
              </a:p>
              <a:p>
                <a:pPr>
                  <a:lnSpc>
                    <a:spcPct val="110000"/>
                  </a:lnSpc>
                  <a:buSzPct val="100000"/>
                </a:pPr>
                <a:r>
                  <a:rPr lang="en-US" sz="1000"/>
                  <a:t>Gdansk, PL</a:t>
                </a:r>
              </a:p>
              <a:p>
                <a:pPr>
                  <a:lnSpc>
                    <a:spcPct val="110000"/>
                  </a:lnSpc>
                  <a:buSzPct val="100000"/>
                </a:pPr>
                <a:r>
                  <a:rPr lang="en-US" sz="1000"/>
                  <a:t>Bucharest, RO</a:t>
                </a:r>
              </a:p>
              <a:p>
                <a:pPr>
                  <a:lnSpc>
                    <a:spcPct val="110000"/>
                  </a:lnSpc>
                  <a:buSzPct val="100000"/>
                </a:pPr>
                <a:r>
                  <a:rPr lang="en-US" sz="1000"/>
                  <a:t>Sofia, BG</a:t>
                </a:r>
              </a:p>
              <a:p>
                <a:pPr>
                  <a:lnSpc>
                    <a:spcPct val="110000"/>
                  </a:lnSpc>
                  <a:buSzPct val="100000"/>
                </a:pPr>
                <a:r>
                  <a:rPr lang="en-US" sz="1000"/>
                  <a:t>Helmond, NL</a:t>
                </a:r>
              </a:p>
              <a:p>
                <a:pPr>
                  <a:lnSpc>
                    <a:spcPct val="110000"/>
                  </a:lnSpc>
                  <a:buSzPct val="100000"/>
                </a:pPr>
                <a:r>
                  <a:rPr lang="en-US" sz="1000"/>
                  <a:t>Barcelona, ES</a:t>
                </a:r>
              </a:p>
              <a:p>
                <a:pPr>
                  <a:lnSpc>
                    <a:spcPct val="110000"/>
                  </a:lnSpc>
                  <a:buSzPct val="100000"/>
                </a:pPr>
                <a:r>
                  <a:rPr lang="en-US" sz="1000" b="0"/>
                  <a:t>Bilbao, ES</a:t>
                </a:r>
              </a:p>
              <a:p>
                <a:pPr>
                  <a:lnSpc>
                    <a:spcPct val="110000"/>
                  </a:lnSpc>
                  <a:buSzPct val="100000"/>
                </a:pPr>
                <a:r>
                  <a:rPr lang="en-US" sz="1000"/>
                  <a:t>Salamanca, ES</a:t>
                </a:r>
              </a:p>
              <a:p>
                <a:pPr>
                  <a:lnSpc>
                    <a:spcPct val="110000"/>
                  </a:lnSpc>
                  <a:buSzPct val="100000"/>
                </a:pPr>
                <a:r>
                  <a:rPr lang="en-US" sz="1000"/>
                  <a:t>Valencia, ES</a:t>
                </a:r>
              </a:p>
              <a:p>
                <a:pPr>
                  <a:lnSpc>
                    <a:spcPct val="110000"/>
                  </a:lnSpc>
                  <a:buSzPct val="100000"/>
                </a:pPr>
                <a:r>
                  <a:rPr lang="en-US" sz="1000"/>
                  <a:t>Zaragoza, ES</a:t>
                </a:r>
              </a:p>
              <a:p>
                <a:pPr>
                  <a:lnSpc>
                    <a:spcPct val="110000"/>
                  </a:lnSpc>
                  <a:buSzPct val="100000"/>
                </a:pPr>
                <a:r>
                  <a:rPr lang="en-US" sz="1000"/>
                  <a:t>Copenhagen, DK</a:t>
                </a:r>
              </a:p>
              <a:p>
                <a:pPr>
                  <a:lnSpc>
                    <a:spcPct val="110000"/>
                  </a:lnSpc>
                  <a:buSzPct val="100000"/>
                </a:pPr>
                <a:r>
                  <a:rPr lang="en-US" sz="1000"/>
                  <a:t>Zurich, CH</a:t>
                </a:r>
              </a:p>
              <a:p>
                <a:pPr>
                  <a:lnSpc>
                    <a:spcPct val="110000"/>
                  </a:lnSpc>
                  <a:buSzPct val="100000"/>
                </a:pPr>
                <a:r>
                  <a:rPr lang="en-US" sz="1000"/>
                  <a:t>Kyiv, UA</a:t>
                </a:r>
              </a:p>
              <a:p>
                <a:pPr>
                  <a:lnSpc>
                    <a:spcPct val="110000"/>
                  </a:lnSpc>
                  <a:buSzPct val="100000"/>
                </a:pPr>
                <a:r>
                  <a:rPr lang="en-US" sz="1000"/>
                  <a:t>Dubai, AE</a:t>
                </a:r>
              </a:p>
              <a:p>
                <a:pPr>
                  <a:lnSpc>
                    <a:spcPct val="110000"/>
                  </a:lnSpc>
                  <a:buSzPct val="100000"/>
                </a:pPr>
                <a:r>
                  <a:rPr lang="en-US" sz="1000"/>
                  <a:t>Cape Town, ZA</a:t>
                </a:r>
              </a:p>
            </p:txBody>
          </p:sp>
        </p:grpSp>
        <p:grpSp>
          <p:nvGrpSpPr>
            <p:cNvPr id="115" name="Group 114">
              <a:extLst>
                <a:ext uri="{FF2B5EF4-FFF2-40B4-BE49-F238E27FC236}">
                  <a16:creationId xmlns:a16="http://schemas.microsoft.com/office/drawing/2014/main" id="{8C868905-75E9-4E37-A5EE-35EE1F89807F}"/>
                </a:ext>
              </a:extLst>
            </p:cNvPr>
            <p:cNvGrpSpPr/>
            <p:nvPr/>
          </p:nvGrpSpPr>
          <p:grpSpPr>
            <a:xfrm>
              <a:off x="3644714" y="1191787"/>
              <a:ext cx="8171730" cy="4236181"/>
              <a:chOff x="3644714" y="1191787"/>
              <a:chExt cx="8171730" cy="4236181"/>
            </a:xfrm>
          </p:grpSpPr>
          <p:sp>
            <p:nvSpPr>
              <p:cNvPr id="116" name="World">
                <a:extLst>
                  <a:ext uri="{FF2B5EF4-FFF2-40B4-BE49-F238E27FC236}">
                    <a16:creationId xmlns:a16="http://schemas.microsoft.com/office/drawing/2014/main" id="{D1729196-678D-4CF2-B464-BEE0869FD1C4}"/>
                  </a:ext>
                </a:extLst>
              </p:cNvPr>
              <p:cNvSpPr>
                <a:spLocks noChangeAspect="1" noEditPoints="1"/>
              </p:cNvSpPr>
              <p:nvPr/>
            </p:nvSpPr>
            <p:spPr bwMode="auto">
              <a:xfrm>
                <a:off x="3644714" y="1191787"/>
                <a:ext cx="8171730" cy="4236181"/>
              </a:xfrm>
              <a:custGeom>
                <a:avLst/>
                <a:gdLst>
                  <a:gd name="T0" fmla="*/ 7449 w 8611"/>
                  <a:gd name="T1" fmla="*/ 1277 h 4463"/>
                  <a:gd name="T2" fmla="*/ 6996 w 8611"/>
                  <a:gd name="T3" fmla="*/ 2869 h 4463"/>
                  <a:gd name="T4" fmla="*/ 6945 w 8611"/>
                  <a:gd name="T5" fmla="*/ 3360 h 4463"/>
                  <a:gd name="T6" fmla="*/ 7246 w 8611"/>
                  <a:gd name="T7" fmla="*/ 3672 h 4463"/>
                  <a:gd name="T8" fmla="*/ 7447 w 8611"/>
                  <a:gd name="T9" fmla="*/ 3150 h 4463"/>
                  <a:gd name="T10" fmla="*/ 6989 w 8611"/>
                  <a:gd name="T11" fmla="*/ 2545 h 4463"/>
                  <a:gd name="T12" fmla="*/ 6997 w 8611"/>
                  <a:gd name="T13" fmla="*/ 2386 h 4463"/>
                  <a:gd name="T14" fmla="*/ 8358 w 8611"/>
                  <a:gd name="T15" fmla="*/ 3894 h 4463"/>
                  <a:gd name="T16" fmla="*/ 7529 w 8611"/>
                  <a:gd name="T17" fmla="*/ 3121 h 4463"/>
                  <a:gd name="T18" fmla="*/ 7859 w 8611"/>
                  <a:gd name="T19" fmla="*/ 432 h 4463"/>
                  <a:gd name="T20" fmla="*/ 6732 w 8611"/>
                  <a:gd name="T21" fmla="*/ 0 h 4463"/>
                  <a:gd name="T22" fmla="*/ 5643 w 8611"/>
                  <a:gd name="T23" fmla="*/ 489 h 4463"/>
                  <a:gd name="T24" fmla="*/ 4919 w 8611"/>
                  <a:gd name="T25" fmla="*/ 675 h 4463"/>
                  <a:gd name="T26" fmla="*/ 4128 w 8611"/>
                  <a:gd name="T27" fmla="*/ 1077 h 4463"/>
                  <a:gd name="T28" fmla="*/ 4567 w 8611"/>
                  <a:gd name="T29" fmla="*/ 714 h 4463"/>
                  <a:gd name="T30" fmla="*/ 4468 w 8611"/>
                  <a:gd name="T31" fmla="*/ 1236 h 4463"/>
                  <a:gd name="T32" fmla="*/ 3784 w 8611"/>
                  <a:gd name="T33" fmla="*/ 1867 h 4463"/>
                  <a:gd name="T34" fmla="*/ 4307 w 8611"/>
                  <a:gd name="T35" fmla="*/ 1650 h 4463"/>
                  <a:gd name="T36" fmla="*/ 4649 w 8611"/>
                  <a:gd name="T37" fmla="*/ 1844 h 4463"/>
                  <a:gd name="T38" fmla="*/ 4283 w 8611"/>
                  <a:gd name="T39" fmla="*/ 1920 h 4463"/>
                  <a:gd name="T40" fmla="*/ 4212 w 8611"/>
                  <a:gd name="T41" fmla="*/ 2695 h 4463"/>
                  <a:gd name="T42" fmla="*/ 4439 w 8611"/>
                  <a:gd name="T43" fmla="*/ 3737 h 4463"/>
                  <a:gd name="T44" fmla="*/ 4992 w 8611"/>
                  <a:gd name="T45" fmla="*/ 2911 h 4463"/>
                  <a:gd name="T46" fmla="*/ 4875 w 8611"/>
                  <a:gd name="T47" fmla="*/ 2277 h 4463"/>
                  <a:gd name="T48" fmla="*/ 5263 w 8611"/>
                  <a:gd name="T49" fmla="*/ 2068 h 4463"/>
                  <a:gd name="T50" fmla="*/ 5779 w 8611"/>
                  <a:gd name="T51" fmla="*/ 2505 h 4463"/>
                  <a:gd name="T52" fmla="*/ 6218 w 8611"/>
                  <a:gd name="T53" fmla="*/ 2289 h 4463"/>
                  <a:gd name="T54" fmla="*/ 6583 w 8611"/>
                  <a:gd name="T55" fmla="*/ 2651 h 4463"/>
                  <a:gd name="T56" fmla="*/ 6749 w 8611"/>
                  <a:gd name="T57" fmla="*/ 2316 h 4463"/>
                  <a:gd name="T58" fmla="*/ 7091 w 8611"/>
                  <a:gd name="T59" fmla="*/ 1918 h 4463"/>
                  <a:gd name="T60" fmla="*/ 7450 w 8611"/>
                  <a:gd name="T61" fmla="*/ 1021 h 4463"/>
                  <a:gd name="T62" fmla="*/ 7799 w 8611"/>
                  <a:gd name="T63" fmla="*/ 1162 h 4463"/>
                  <a:gd name="T64" fmla="*/ 8431 w 8611"/>
                  <a:gd name="T65" fmla="*/ 699 h 4463"/>
                  <a:gd name="T66" fmla="*/ 7254 w 8611"/>
                  <a:gd name="T67" fmla="*/ 1916 h 4463"/>
                  <a:gd name="T68" fmla="*/ 7254 w 8611"/>
                  <a:gd name="T69" fmla="*/ 1916 h 4463"/>
                  <a:gd name="T70" fmla="*/ 7541 w 8611"/>
                  <a:gd name="T71" fmla="*/ 3946 h 4463"/>
                  <a:gd name="T72" fmla="*/ 5208 w 8611"/>
                  <a:gd name="T73" fmla="*/ 3193 h 4463"/>
                  <a:gd name="T74" fmla="*/ 2242 w 8611"/>
                  <a:gd name="T75" fmla="*/ 2576 h 4463"/>
                  <a:gd name="T76" fmla="*/ 2373 w 8611"/>
                  <a:gd name="T77" fmla="*/ 4463 h 4463"/>
                  <a:gd name="T78" fmla="*/ 2975 w 8611"/>
                  <a:gd name="T79" fmla="*/ 2956 h 4463"/>
                  <a:gd name="T80" fmla="*/ 2114 w 8611"/>
                  <a:gd name="T81" fmla="*/ 811 h 4463"/>
                  <a:gd name="T82" fmla="*/ 2633 w 8611"/>
                  <a:gd name="T83" fmla="*/ 128 h 4463"/>
                  <a:gd name="T84" fmla="*/ 3050 w 8611"/>
                  <a:gd name="T85" fmla="*/ 531 h 4463"/>
                  <a:gd name="T86" fmla="*/ 3901 w 8611"/>
                  <a:gd name="T87" fmla="*/ 1399 h 4463"/>
                  <a:gd name="T88" fmla="*/ 3761 w 8611"/>
                  <a:gd name="T89" fmla="*/ 1173 h 4463"/>
                  <a:gd name="T90" fmla="*/ 6870 w 8611"/>
                  <a:gd name="T91" fmla="*/ 2711 h 4463"/>
                  <a:gd name="T92" fmla="*/ 6870 w 8611"/>
                  <a:gd name="T93" fmla="*/ 2932 h 4463"/>
                  <a:gd name="T94" fmla="*/ 1714 w 8611"/>
                  <a:gd name="T95" fmla="*/ 2085 h 4463"/>
                  <a:gd name="T96" fmla="*/ 2611 w 8611"/>
                  <a:gd name="T97" fmla="*/ 1404 h 4463"/>
                  <a:gd name="T98" fmla="*/ 2171 w 8611"/>
                  <a:gd name="T99" fmla="*/ 883 h 4463"/>
                  <a:gd name="T100" fmla="*/ 2362 w 8611"/>
                  <a:gd name="T101" fmla="*/ 841 h 4463"/>
                  <a:gd name="T102" fmla="*/ 1050 w 8611"/>
                  <a:gd name="T103" fmla="*/ 396 h 4463"/>
                  <a:gd name="T104" fmla="*/ 380 w 8611"/>
                  <a:gd name="T105" fmla="*/ 1112 h 4463"/>
                  <a:gd name="T106" fmla="*/ 1651 w 8611"/>
                  <a:gd name="T107" fmla="*/ 2481 h 4463"/>
                  <a:gd name="T108" fmla="*/ 6560 w 8611"/>
                  <a:gd name="T109" fmla="*/ 2743 h 4463"/>
                  <a:gd name="T110" fmla="*/ 6523 w 8611"/>
                  <a:gd name="T111" fmla="*/ 2780 h 4463"/>
                  <a:gd name="T112" fmla="*/ 6579 w 8611"/>
                  <a:gd name="T113" fmla="*/ 2979 h 4463"/>
                  <a:gd name="T114" fmla="*/ 5948 w 8611"/>
                  <a:gd name="T115" fmla="*/ 2706 h 4463"/>
                  <a:gd name="T116" fmla="*/ 3654 w 8611"/>
                  <a:gd name="T117" fmla="*/ 811 h 4463"/>
                  <a:gd name="T118" fmla="*/ 3654 w 8611"/>
                  <a:gd name="T119" fmla="*/ 811 h 4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11" h="4463">
                    <a:moveTo>
                      <a:pt x="7449" y="1700"/>
                    </a:moveTo>
                    <a:lnTo>
                      <a:pt x="7449" y="1700"/>
                    </a:lnTo>
                    <a:lnTo>
                      <a:pt x="7510" y="1700"/>
                    </a:lnTo>
                    <a:lnTo>
                      <a:pt x="7510" y="1277"/>
                    </a:lnTo>
                    <a:lnTo>
                      <a:pt x="7449" y="1277"/>
                    </a:lnTo>
                    <a:lnTo>
                      <a:pt x="7449" y="1700"/>
                    </a:lnTo>
                    <a:close/>
                    <a:moveTo>
                      <a:pt x="6916" y="2980"/>
                    </a:moveTo>
                    <a:lnTo>
                      <a:pt x="6916" y="2980"/>
                    </a:lnTo>
                    <a:lnTo>
                      <a:pt x="6996" y="2980"/>
                    </a:lnTo>
                    <a:lnTo>
                      <a:pt x="6996" y="2869"/>
                    </a:lnTo>
                    <a:lnTo>
                      <a:pt x="6916" y="2869"/>
                    </a:lnTo>
                    <a:lnTo>
                      <a:pt x="6916" y="2980"/>
                    </a:lnTo>
                    <a:close/>
                    <a:moveTo>
                      <a:pt x="7155" y="3150"/>
                    </a:moveTo>
                    <a:lnTo>
                      <a:pt x="7155" y="3150"/>
                    </a:lnTo>
                    <a:lnTo>
                      <a:pt x="6945" y="3360"/>
                    </a:lnTo>
                    <a:lnTo>
                      <a:pt x="6803" y="3360"/>
                    </a:lnTo>
                    <a:lnTo>
                      <a:pt x="6803" y="3741"/>
                    </a:lnTo>
                    <a:lnTo>
                      <a:pt x="7014" y="3741"/>
                    </a:lnTo>
                    <a:lnTo>
                      <a:pt x="7083" y="3672"/>
                    </a:lnTo>
                    <a:lnTo>
                      <a:pt x="7246" y="3672"/>
                    </a:lnTo>
                    <a:lnTo>
                      <a:pt x="7428" y="3854"/>
                    </a:lnTo>
                    <a:lnTo>
                      <a:pt x="7578" y="3854"/>
                    </a:lnTo>
                    <a:lnTo>
                      <a:pt x="7751" y="3682"/>
                    </a:lnTo>
                    <a:lnTo>
                      <a:pt x="7751" y="3453"/>
                    </a:lnTo>
                    <a:lnTo>
                      <a:pt x="7447" y="3150"/>
                    </a:lnTo>
                    <a:lnTo>
                      <a:pt x="7155" y="3150"/>
                    </a:lnTo>
                    <a:close/>
                    <a:moveTo>
                      <a:pt x="6938" y="2386"/>
                    </a:moveTo>
                    <a:lnTo>
                      <a:pt x="6938" y="2386"/>
                    </a:lnTo>
                    <a:lnTo>
                      <a:pt x="6938" y="2494"/>
                    </a:lnTo>
                    <a:lnTo>
                      <a:pt x="6989" y="2545"/>
                    </a:lnTo>
                    <a:lnTo>
                      <a:pt x="6989" y="2707"/>
                    </a:lnTo>
                    <a:lnTo>
                      <a:pt x="7091" y="2707"/>
                    </a:lnTo>
                    <a:lnTo>
                      <a:pt x="7091" y="2566"/>
                    </a:lnTo>
                    <a:lnTo>
                      <a:pt x="6997" y="2472"/>
                    </a:lnTo>
                    <a:lnTo>
                      <a:pt x="6997" y="2386"/>
                    </a:lnTo>
                    <a:lnTo>
                      <a:pt x="6938" y="2386"/>
                    </a:lnTo>
                    <a:close/>
                    <a:moveTo>
                      <a:pt x="8059" y="4075"/>
                    </a:moveTo>
                    <a:lnTo>
                      <a:pt x="8059" y="4075"/>
                    </a:lnTo>
                    <a:lnTo>
                      <a:pt x="8118" y="4134"/>
                    </a:lnTo>
                    <a:lnTo>
                      <a:pt x="8358" y="3894"/>
                    </a:lnTo>
                    <a:lnTo>
                      <a:pt x="8299" y="3835"/>
                    </a:lnTo>
                    <a:lnTo>
                      <a:pt x="8059" y="4075"/>
                    </a:lnTo>
                    <a:close/>
                    <a:moveTo>
                      <a:pt x="7322" y="2914"/>
                    </a:moveTo>
                    <a:lnTo>
                      <a:pt x="7322" y="2914"/>
                    </a:lnTo>
                    <a:lnTo>
                      <a:pt x="7529" y="3121"/>
                    </a:lnTo>
                    <a:lnTo>
                      <a:pt x="7598" y="3053"/>
                    </a:lnTo>
                    <a:lnTo>
                      <a:pt x="7390" y="2845"/>
                    </a:lnTo>
                    <a:lnTo>
                      <a:pt x="7322" y="2914"/>
                    </a:lnTo>
                    <a:close/>
                    <a:moveTo>
                      <a:pt x="7859" y="432"/>
                    </a:moveTo>
                    <a:lnTo>
                      <a:pt x="7859" y="432"/>
                    </a:lnTo>
                    <a:lnTo>
                      <a:pt x="7690" y="263"/>
                    </a:lnTo>
                    <a:lnTo>
                      <a:pt x="7189" y="263"/>
                    </a:lnTo>
                    <a:lnTo>
                      <a:pt x="7117" y="191"/>
                    </a:lnTo>
                    <a:lnTo>
                      <a:pt x="6732" y="191"/>
                    </a:lnTo>
                    <a:lnTo>
                      <a:pt x="6732" y="0"/>
                    </a:lnTo>
                    <a:lnTo>
                      <a:pt x="6062" y="0"/>
                    </a:lnTo>
                    <a:lnTo>
                      <a:pt x="5852" y="209"/>
                    </a:lnTo>
                    <a:lnTo>
                      <a:pt x="5697" y="209"/>
                    </a:lnTo>
                    <a:lnTo>
                      <a:pt x="5643" y="262"/>
                    </a:lnTo>
                    <a:lnTo>
                      <a:pt x="5643" y="489"/>
                    </a:lnTo>
                    <a:lnTo>
                      <a:pt x="5243" y="489"/>
                    </a:lnTo>
                    <a:lnTo>
                      <a:pt x="4953" y="779"/>
                    </a:lnTo>
                    <a:lnTo>
                      <a:pt x="4867" y="779"/>
                    </a:lnTo>
                    <a:lnTo>
                      <a:pt x="4865" y="675"/>
                    </a:lnTo>
                    <a:lnTo>
                      <a:pt x="4919" y="675"/>
                    </a:lnTo>
                    <a:lnTo>
                      <a:pt x="5004" y="590"/>
                    </a:lnTo>
                    <a:lnTo>
                      <a:pt x="4777" y="363"/>
                    </a:lnTo>
                    <a:lnTo>
                      <a:pt x="4578" y="363"/>
                    </a:lnTo>
                    <a:lnTo>
                      <a:pt x="4128" y="813"/>
                    </a:lnTo>
                    <a:lnTo>
                      <a:pt x="4128" y="1077"/>
                    </a:lnTo>
                    <a:lnTo>
                      <a:pt x="4216" y="1077"/>
                    </a:lnTo>
                    <a:lnTo>
                      <a:pt x="4341" y="1201"/>
                    </a:lnTo>
                    <a:lnTo>
                      <a:pt x="4434" y="1108"/>
                    </a:lnTo>
                    <a:lnTo>
                      <a:pt x="4434" y="848"/>
                    </a:lnTo>
                    <a:lnTo>
                      <a:pt x="4567" y="714"/>
                    </a:lnTo>
                    <a:lnTo>
                      <a:pt x="4599" y="745"/>
                    </a:lnTo>
                    <a:lnTo>
                      <a:pt x="4494" y="849"/>
                    </a:lnTo>
                    <a:lnTo>
                      <a:pt x="4494" y="1009"/>
                    </a:lnTo>
                    <a:lnTo>
                      <a:pt x="4695" y="1009"/>
                    </a:lnTo>
                    <a:lnTo>
                      <a:pt x="4468" y="1236"/>
                    </a:lnTo>
                    <a:lnTo>
                      <a:pt x="4208" y="1237"/>
                    </a:lnTo>
                    <a:lnTo>
                      <a:pt x="3961" y="1484"/>
                    </a:lnTo>
                    <a:lnTo>
                      <a:pt x="3961" y="1645"/>
                    </a:lnTo>
                    <a:lnTo>
                      <a:pt x="3784" y="1645"/>
                    </a:lnTo>
                    <a:lnTo>
                      <a:pt x="3784" y="1867"/>
                    </a:lnTo>
                    <a:lnTo>
                      <a:pt x="3946" y="1868"/>
                    </a:lnTo>
                    <a:lnTo>
                      <a:pt x="4188" y="1625"/>
                    </a:lnTo>
                    <a:lnTo>
                      <a:pt x="4377" y="1813"/>
                    </a:lnTo>
                    <a:lnTo>
                      <a:pt x="4424" y="1767"/>
                    </a:lnTo>
                    <a:lnTo>
                      <a:pt x="4307" y="1650"/>
                    </a:lnTo>
                    <a:lnTo>
                      <a:pt x="4307" y="1580"/>
                    </a:lnTo>
                    <a:lnTo>
                      <a:pt x="4476" y="1749"/>
                    </a:lnTo>
                    <a:lnTo>
                      <a:pt x="4476" y="1788"/>
                    </a:lnTo>
                    <a:lnTo>
                      <a:pt x="4532" y="1844"/>
                    </a:lnTo>
                    <a:lnTo>
                      <a:pt x="4649" y="1844"/>
                    </a:lnTo>
                    <a:lnTo>
                      <a:pt x="4727" y="1922"/>
                    </a:lnTo>
                    <a:lnTo>
                      <a:pt x="4864" y="1922"/>
                    </a:lnTo>
                    <a:lnTo>
                      <a:pt x="4864" y="2062"/>
                    </a:lnTo>
                    <a:lnTo>
                      <a:pt x="4425" y="2062"/>
                    </a:lnTo>
                    <a:lnTo>
                      <a:pt x="4283" y="1920"/>
                    </a:lnTo>
                    <a:lnTo>
                      <a:pt x="3886" y="1920"/>
                    </a:lnTo>
                    <a:lnTo>
                      <a:pt x="3577" y="2229"/>
                    </a:lnTo>
                    <a:lnTo>
                      <a:pt x="3577" y="2540"/>
                    </a:lnTo>
                    <a:lnTo>
                      <a:pt x="3732" y="2695"/>
                    </a:lnTo>
                    <a:lnTo>
                      <a:pt x="4212" y="2695"/>
                    </a:lnTo>
                    <a:lnTo>
                      <a:pt x="4212" y="2859"/>
                    </a:lnTo>
                    <a:lnTo>
                      <a:pt x="4315" y="2961"/>
                    </a:lnTo>
                    <a:lnTo>
                      <a:pt x="4315" y="3459"/>
                    </a:lnTo>
                    <a:lnTo>
                      <a:pt x="4439" y="3583"/>
                    </a:lnTo>
                    <a:lnTo>
                      <a:pt x="4439" y="3737"/>
                    </a:lnTo>
                    <a:lnTo>
                      <a:pt x="4552" y="3737"/>
                    </a:lnTo>
                    <a:lnTo>
                      <a:pt x="4795" y="3494"/>
                    </a:lnTo>
                    <a:lnTo>
                      <a:pt x="4795" y="3425"/>
                    </a:lnTo>
                    <a:lnTo>
                      <a:pt x="4992" y="3228"/>
                    </a:lnTo>
                    <a:lnTo>
                      <a:pt x="4992" y="2911"/>
                    </a:lnTo>
                    <a:lnTo>
                      <a:pt x="5215" y="2687"/>
                    </a:lnTo>
                    <a:lnTo>
                      <a:pt x="5215" y="2591"/>
                    </a:lnTo>
                    <a:lnTo>
                      <a:pt x="5101" y="2591"/>
                    </a:lnTo>
                    <a:lnTo>
                      <a:pt x="4831" y="2321"/>
                    </a:lnTo>
                    <a:lnTo>
                      <a:pt x="4875" y="2277"/>
                    </a:lnTo>
                    <a:lnTo>
                      <a:pt x="5112" y="2514"/>
                    </a:lnTo>
                    <a:lnTo>
                      <a:pt x="5267" y="2514"/>
                    </a:lnTo>
                    <a:lnTo>
                      <a:pt x="5461" y="2320"/>
                    </a:lnTo>
                    <a:lnTo>
                      <a:pt x="5237" y="2094"/>
                    </a:lnTo>
                    <a:lnTo>
                      <a:pt x="5263" y="2068"/>
                    </a:lnTo>
                    <a:lnTo>
                      <a:pt x="5395" y="2200"/>
                    </a:lnTo>
                    <a:lnTo>
                      <a:pt x="5600" y="2200"/>
                    </a:lnTo>
                    <a:lnTo>
                      <a:pt x="5715" y="2314"/>
                    </a:lnTo>
                    <a:lnTo>
                      <a:pt x="5779" y="2314"/>
                    </a:lnTo>
                    <a:lnTo>
                      <a:pt x="5779" y="2505"/>
                    </a:lnTo>
                    <a:lnTo>
                      <a:pt x="5907" y="2632"/>
                    </a:lnTo>
                    <a:lnTo>
                      <a:pt x="5963" y="2575"/>
                    </a:lnTo>
                    <a:lnTo>
                      <a:pt x="5963" y="2445"/>
                    </a:lnTo>
                    <a:lnTo>
                      <a:pt x="6162" y="2289"/>
                    </a:lnTo>
                    <a:lnTo>
                      <a:pt x="6218" y="2289"/>
                    </a:lnTo>
                    <a:lnTo>
                      <a:pt x="6307" y="2378"/>
                    </a:lnTo>
                    <a:cubicBezTo>
                      <a:pt x="6307" y="2378"/>
                      <a:pt x="6300" y="2447"/>
                      <a:pt x="6307" y="2447"/>
                    </a:cubicBezTo>
                    <a:lnTo>
                      <a:pt x="6379" y="2447"/>
                    </a:lnTo>
                    <a:lnTo>
                      <a:pt x="6579" y="2647"/>
                    </a:lnTo>
                    <a:lnTo>
                      <a:pt x="6583" y="2651"/>
                    </a:lnTo>
                    <a:lnTo>
                      <a:pt x="6669" y="2564"/>
                    </a:lnTo>
                    <a:lnTo>
                      <a:pt x="6669" y="2478"/>
                    </a:lnTo>
                    <a:lnTo>
                      <a:pt x="6567" y="2376"/>
                    </a:lnTo>
                    <a:lnTo>
                      <a:pt x="6628" y="2316"/>
                    </a:lnTo>
                    <a:lnTo>
                      <a:pt x="6749" y="2316"/>
                    </a:lnTo>
                    <a:lnTo>
                      <a:pt x="6965" y="2099"/>
                    </a:lnTo>
                    <a:lnTo>
                      <a:pt x="6965" y="1959"/>
                    </a:lnTo>
                    <a:lnTo>
                      <a:pt x="6863" y="1857"/>
                    </a:lnTo>
                    <a:lnTo>
                      <a:pt x="6947" y="1774"/>
                    </a:lnTo>
                    <a:lnTo>
                      <a:pt x="7091" y="1918"/>
                    </a:lnTo>
                    <a:lnTo>
                      <a:pt x="7153" y="1918"/>
                    </a:lnTo>
                    <a:lnTo>
                      <a:pt x="7153" y="1799"/>
                    </a:lnTo>
                    <a:lnTo>
                      <a:pt x="7371" y="1582"/>
                    </a:lnTo>
                    <a:lnTo>
                      <a:pt x="7371" y="1100"/>
                    </a:lnTo>
                    <a:lnTo>
                      <a:pt x="7450" y="1021"/>
                    </a:lnTo>
                    <a:lnTo>
                      <a:pt x="7770" y="1021"/>
                    </a:lnTo>
                    <a:lnTo>
                      <a:pt x="7883" y="908"/>
                    </a:lnTo>
                    <a:lnTo>
                      <a:pt x="8002" y="908"/>
                    </a:lnTo>
                    <a:lnTo>
                      <a:pt x="8002" y="958"/>
                    </a:lnTo>
                    <a:lnTo>
                      <a:pt x="7799" y="1162"/>
                    </a:lnTo>
                    <a:lnTo>
                      <a:pt x="7799" y="1388"/>
                    </a:lnTo>
                    <a:lnTo>
                      <a:pt x="7842" y="1388"/>
                    </a:lnTo>
                    <a:lnTo>
                      <a:pt x="7985" y="1244"/>
                    </a:lnTo>
                    <a:lnTo>
                      <a:pt x="7985" y="1119"/>
                    </a:lnTo>
                    <a:cubicBezTo>
                      <a:pt x="7985" y="1119"/>
                      <a:pt x="8427" y="699"/>
                      <a:pt x="8431" y="699"/>
                    </a:cubicBezTo>
                    <a:lnTo>
                      <a:pt x="8526" y="794"/>
                    </a:lnTo>
                    <a:lnTo>
                      <a:pt x="8611" y="709"/>
                    </a:lnTo>
                    <a:lnTo>
                      <a:pt x="8334" y="432"/>
                    </a:lnTo>
                    <a:lnTo>
                      <a:pt x="7859" y="432"/>
                    </a:lnTo>
                    <a:close/>
                    <a:moveTo>
                      <a:pt x="7254" y="1916"/>
                    </a:moveTo>
                    <a:lnTo>
                      <a:pt x="7254" y="1916"/>
                    </a:lnTo>
                    <a:lnTo>
                      <a:pt x="7311" y="1974"/>
                    </a:lnTo>
                    <a:lnTo>
                      <a:pt x="7498" y="1787"/>
                    </a:lnTo>
                    <a:lnTo>
                      <a:pt x="7441" y="1729"/>
                    </a:lnTo>
                    <a:lnTo>
                      <a:pt x="7254" y="1916"/>
                    </a:lnTo>
                    <a:close/>
                    <a:moveTo>
                      <a:pt x="7541" y="4030"/>
                    </a:moveTo>
                    <a:lnTo>
                      <a:pt x="7541" y="4030"/>
                    </a:lnTo>
                    <a:lnTo>
                      <a:pt x="7639" y="4030"/>
                    </a:lnTo>
                    <a:lnTo>
                      <a:pt x="7639" y="3946"/>
                    </a:lnTo>
                    <a:lnTo>
                      <a:pt x="7541" y="3946"/>
                    </a:lnTo>
                    <a:lnTo>
                      <a:pt x="7541" y="4030"/>
                    </a:lnTo>
                    <a:close/>
                    <a:moveTo>
                      <a:pt x="5088" y="3476"/>
                    </a:moveTo>
                    <a:lnTo>
                      <a:pt x="5088" y="3476"/>
                    </a:lnTo>
                    <a:lnTo>
                      <a:pt x="5208" y="3476"/>
                    </a:lnTo>
                    <a:lnTo>
                      <a:pt x="5208" y="3193"/>
                    </a:lnTo>
                    <a:lnTo>
                      <a:pt x="5088" y="3193"/>
                    </a:lnTo>
                    <a:lnTo>
                      <a:pt x="5088" y="3476"/>
                    </a:lnTo>
                    <a:close/>
                    <a:moveTo>
                      <a:pt x="2594" y="2576"/>
                    </a:moveTo>
                    <a:lnTo>
                      <a:pt x="2594" y="2576"/>
                    </a:lnTo>
                    <a:lnTo>
                      <a:pt x="2242" y="2576"/>
                    </a:lnTo>
                    <a:lnTo>
                      <a:pt x="2071" y="2747"/>
                    </a:lnTo>
                    <a:lnTo>
                      <a:pt x="2071" y="2999"/>
                    </a:lnTo>
                    <a:lnTo>
                      <a:pt x="2265" y="3193"/>
                    </a:lnTo>
                    <a:lnTo>
                      <a:pt x="2265" y="4354"/>
                    </a:lnTo>
                    <a:lnTo>
                      <a:pt x="2373" y="4463"/>
                    </a:lnTo>
                    <a:lnTo>
                      <a:pt x="2429" y="4463"/>
                    </a:lnTo>
                    <a:lnTo>
                      <a:pt x="2429" y="4071"/>
                    </a:lnTo>
                    <a:lnTo>
                      <a:pt x="3166" y="3334"/>
                    </a:lnTo>
                    <a:lnTo>
                      <a:pt x="3166" y="2956"/>
                    </a:lnTo>
                    <a:lnTo>
                      <a:pt x="2975" y="2956"/>
                    </a:lnTo>
                    <a:lnTo>
                      <a:pt x="2594" y="2576"/>
                    </a:lnTo>
                    <a:close/>
                    <a:moveTo>
                      <a:pt x="1937" y="787"/>
                    </a:moveTo>
                    <a:lnTo>
                      <a:pt x="1937" y="787"/>
                    </a:lnTo>
                    <a:lnTo>
                      <a:pt x="2037" y="887"/>
                    </a:lnTo>
                    <a:lnTo>
                      <a:pt x="2114" y="811"/>
                    </a:lnTo>
                    <a:lnTo>
                      <a:pt x="2013" y="710"/>
                    </a:lnTo>
                    <a:lnTo>
                      <a:pt x="1937" y="787"/>
                    </a:lnTo>
                    <a:close/>
                    <a:moveTo>
                      <a:pt x="3552" y="128"/>
                    </a:moveTo>
                    <a:lnTo>
                      <a:pt x="3552" y="128"/>
                    </a:lnTo>
                    <a:lnTo>
                      <a:pt x="2633" y="128"/>
                    </a:lnTo>
                    <a:lnTo>
                      <a:pt x="2633" y="262"/>
                    </a:lnTo>
                    <a:lnTo>
                      <a:pt x="2784" y="262"/>
                    </a:lnTo>
                    <a:cubicBezTo>
                      <a:pt x="2784" y="262"/>
                      <a:pt x="2787" y="688"/>
                      <a:pt x="2784" y="685"/>
                    </a:cubicBezTo>
                    <a:lnTo>
                      <a:pt x="2896" y="685"/>
                    </a:lnTo>
                    <a:lnTo>
                      <a:pt x="3050" y="531"/>
                    </a:lnTo>
                    <a:lnTo>
                      <a:pt x="3270" y="531"/>
                    </a:lnTo>
                    <a:lnTo>
                      <a:pt x="3552" y="249"/>
                    </a:lnTo>
                    <a:lnTo>
                      <a:pt x="3552" y="128"/>
                    </a:lnTo>
                    <a:close/>
                    <a:moveTo>
                      <a:pt x="3901" y="1399"/>
                    </a:moveTo>
                    <a:lnTo>
                      <a:pt x="3901" y="1399"/>
                    </a:lnTo>
                    <a:lnTo>
                      <a:pt x="4001" y="1399"/>
                    </a:lnTo>
                    <a:lnTo>
                      <a:pt x="4001" y="1208"/>
                    </a:lnTo>
                    <a:lnTo>
                      <a:pt x="3873" y="1080"/>
                    </a:lnTo>
                    <a:lnTo>
                      <a:pt x="3855" y="1080"/>
                    </a:lnTo>
                    <a:lnTo>
                      <a:pt x="3761" y="1173"/>
                    </a:lnTo>
                    <a:lnTo>
                      <a:pt x="3761" y="1342"/>
                    </a:lnTo>
                    <a:lnTo>
                      <a:pt x="3843" y="1342"/>
                    </a:lnTo>
                    <a:lnTo>
                      <a:pt x="3901" y="1399"/>
                    </a:lnTo>
                    <a:close/>
                    <a:moveTo>
                      <a:pt x="6870" y="2711"/>
                    </a:moveTo>
                    <a:lnTo>
                      <a:pt x="6870" y="2711"/>
                    </a:lnTo>
                    <a:lnTo>
                      <a:pt x="6830" y="2672"/>
                    </a:lnTo>
                    <a:lnTo>
                      <a:pt x="6671" y="2831"/>
                    </a:lnTo>
                    <a:lnTo>
                      <a:pt x="6671" y="2876"/>
                    </a:lnTo>
                    <a:lnTo>
                      <a:pt x="6727" y="2932"/>
                    </a:lnTo>
                    <a:lnTo>
                      <a:pt x="6870" y="2932"/>
                    </a:lnTo>
                    <a:lnTo>
                      <a:pt x="6870" y="2711"/>
                    </a:lnTo>
                    <a:close/>
                    <a:moveTo>
                      <a:pt x="1815" y="2319"/>
                    </a:moveTo>
                    <a:lnTo>
                      <a:pt x="1815" y="2319"/>
                    </a:lnTo>
                    <a:lnTo>
                      <a:pt x="1713" y="2319"/>
                    </a:lnTo>
                    <a:lnTo>
                      <a:pt x="1714" y="2085"/>
                    </a:lnTo>
                    <a:lnTo>
                      <a:pt x="2032" y="2085"/>
                    </a:lnTo>
                    <a:lnTo>
                      <a:pt x="2034" y="2177"/>
                    </a:lnTo>
                    <a:lnTo>
                      <a:pt x="2115" y="2177"/>
                    </a:lnTo>
                    <a:lnTo>
                      <a:pt x="2115" y="1900"/>
                    </a:lnTo>
                    <a:lnTo>
                      <a:pt x="2611" y="1404"/>
                    </a:lnTo>
                    <a:lnTo>
                      <a:pt x="2696" y="1404"/>
                    </a:lnTo>
                    <a:lnTo>
                      <a:pt x="2697" y="1282"/>
                    </a:lnTo>
                    <a:lnTo>
                      <a:pt x="2691" y="1277"/>
                    </a:lnTo>
                    <a:lnTo>
                      <a:pt x="2297" y="883"/>
                    </a:lnTo>
                    <a:lnTo>
                      <a:pt x="2171" y="883"/>
                    </a:lnTo>
                    <a:lnTo>
                      <a:pt x="2171" y="1188"/>
                    </a:lnTo>
                    <a:lnTo>
                      <a:pt x="1812" y="1188"/>
                    </a:lnTo>
                    <a:lnTo>
                      <a:pt x="1812" y="864"/>
                    </a:lnTo>
                    <a:lnTo>
                      <a:pt x="2099" y="578"/>
                    </a:lnTo>
                    <a:lnTo>
                      <a:pt x="2362" y="841"/>
                    </a:lnTo>
                    <a:lnTo>
                      <a:pt x="2432" y="841"/>
                    </a:lnTo>
                    <a:cubicBezTo>
                      <a:pt x="2432" y="841"/>
                      <a:pt x="2594" y="676"/>
                      <a:pt x="2594" y="676"/>
                    </a:cubicBezTo>
                    <a:lnTo>
                      <a:pt x="2182" y="265"/>
                    </a:lnTo>
                    <a:lnTo>
                      <a:pt x="1181" y="265"/>
                    </a:lnTo>
                    <a:lnTo>
                      <a:pt x="1050" y="396"/>
                    </a:lnTo>
                    <a:lnTo>
                      <a:pt x="163" y="396"/>
                    </a:lnTo>
                    <a:lnTo>
                      <a:pt x="0" y="560"/>
                    </a:lnTo>
                    <a:lnTo>
                      <a:pt x="0" y="953"/>
                    </a:lnTo>
                    <a:lnTo>
                      <a:pt x="159" y="1112"/>
                    </a:lnTo>
                    <a:lnTo>
                      <a:pt x="380" y="1112"/>
                    </a:lnTo>
                    <a:lnTo>
                      <a:pt x="380" y="978"/>
                    </a:lnTo>
                    <a:lnTo>
                      <a:pt x="577" y="978"/>
                    </a:lnTo>
                    <a:lnTo>
                      <a:pt x="1000" y="1401"/>
                    </a:lnTo>
                    <a:lnTo>
                      <a:pt x="1000" y="1829"/>
                    </a:lnTo>
                    <a:lnTo>
                      <a:pt x="1651" y="2481"/>
                    </a:lnTo>
                    <a:lnTo>
                      <a:pt x="1808" y="2481"/>
                    </a:lnTo>
                    <a:lnTo>
                      <a:pt x="1999" y="2671"/>
                    </a:lnTo>
                    <a:lnTo>
                      <a:pt x="2083" y="2587"/>
                    </a:lnTo>
                    <a:lnTo>
                      <a:pt x="1815" y="2319"/>
                    </a:lnTo>
                    <a:close/>
                    <a:moveTo>
                      <a:pt x="6560" y="2743"/>
                    </a:moveTo>
                    <a:lnTo>
                      <a:pt x="6560" y="2743"/>
                    </a:lnTo>
                    <a:lnTo>
                      <a:pt x="6539" y="2722"/>
                    </a:lnTo>
                    <a:lnTo>
                      <a:pt x="6406" y="2589"/>
                    </a:lnTo>
                    <a:cubicBezTo>
                      <a:pt x="6407" y="2588"/>
                      <a:pt x="6369" y="2625"/>
                      <a:pt x="6369" y="2625"/>
                    </a:cubicBezTo>
                    <a:lnTo>
                      <a:pt x="6523" y="2780"/>
                    </a:lnTo>
                    <a:lnTo>
                      <a:pt x="6560" y="2743"/>
                    </a:lnTo>
                    <a:close/>
                    <a:moveTo>
                      <a:pt x="6393" y="2695"/>
                    </a:moveTo>
                    <a:lnTo>
                      <a:pt x="6393" y="2695"/>
                    </a:lnTo>
                    <a:cubicBezTo>
                      <a:pt x="6395" y="2693"/>
                      <a:pt x="6346" y="2743"/>
                      <a:pt x="6346" y="2743"/>
                    </a:cubicBezTo>
                    <a:lnTo>
                      <a:pt x="6579" y="2979"/>
                    </a:lnTo>
                    <a:lnTo>
                      <a:pt x="6628" y="2930"/>
                    </a:lnTo>
                    <a:lnTo>
                      <a:pt x="6595" y="2896"/>
                    </a:lnTo>
                    <a:lnTo>
                      <a:pt x="6393" y="2695"/>
                    </a:lnTo>
                    <a:close/>
                    <a:moveTo>
                      <a:pt x="5948" y="2706"/>
                    </a:moveTo>
                    <a:lnTo>
                      <a:pt x="5948" y="2706"/>
                    </a:lnTo>
                    <a:lnTo>
                      <a:pt x="6008" y="2706"/>
                    </a:lnTo>
                    <a:lnTo>
                      <a:pt x="6008" y="2622"/>
                    </a:lnTo>
                    <a:lnTo>
                      <a:pt x="5948" y="2622"/>
                    </a:lnTo>
                    <a:lnTo>
                      <a:pt x="5948" y="2706"/>
                    </a:lnTo>
                    <a:close/>
                    <a:moveTo>
                      <a:pt x="3654" y="811"/>
                    </a:moveTo>
                    <a:lnTo>
                      <a:pt x="3654" y="811"/>
                    </a:lnTo>
                    <a:lnTo>
                      <a:pt x="3436" y="811"/>
                    </a:lnTo>
                    <a:lnTo>
                      <a:pt x="3436" y="660"/>
                    </a:lnTo>
                    <a:lnTo>
                      <a:pt x="3654" y="660"/>
                    </a:lnTo>
                    <a:lnTo>
                      <a:pt x="3654" y="8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grpSp>
            <p:nvGrpSpPr>
              <p:cNvPr id="117" name="Group 116">
                <a:extLst>
                  <a:ext uri="{FF2B5EF4-FFF2-40B4-BE49-F238E27FC236}">
                    <a16:creationId xmlns:a16="http://schemas.microsoft.com/office/drawing/2014/main" id="{73F8221A-88E7-4D5E-9771-E8A91ABF077B}"/>
                  </a:ext>
                </a:extLst>
              </p:cNvPr>
              <p:cNvGrpSpPr/>
              <p:nvPr/>
            </p:nvGrpSpPr>
            <p:grpSpPr>
              <a:xfrm>
                <a:off x="4576069" y="1988983"/>
                <a:ext cx="6425404" cy="2924474"/>
                <a:chOff x="4576069" y="1988983"/>
                <a:chExt cx="6425404" cy="2924474"/>
              </a:xfrm>
            </p:grpSpPr>
            <p:sp>
              <p:nvSpPr>
                <p:cNvPr id="118" name="Square">
                  <a:extLst>
                    <a:ext uri="{FF2B5EF4-FFF2-40B4-BE49-F238E27FC236}">
                      <a16:creationId xmlns:a16="http://schemas.microsoft.com/office/drawing/2014/main" id="{575B904B-7D86-491C-87F8-41D25D020F52}"/>
                    </a:ext>
                  </a:extLst>
                </p:cNvPr>
                <p:cNvSpPr>
                  <a:spLocks noChangeAspect="1"/>
                </p:cNvSpPr>
                <p:nvPr/>
              </p:nvSpPr>
              <p:spPr bwMode="auto">
                <a:xfrm>
                  <a:off x="4576069" y="2897540"/>
                  <a:ext cx="108134" cy="1080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19" name="Square">
                  <a:extLst>
                    <a:ext uri="{FF2B5EF4-FFF2-40B4-BE49-F238E27FC236}">
                      <a16:creationId xmlns:a16="http://schemas.microsoft.com/office/drawing/2014/main" id="{799E22AE-DFFD-48CF-B919-2A706B2DA2A2}"/>
                    </a:ext>
                  </a:extLst>
                </p:cNvPr>
                <p:cNvSpPr>
                  <a:spLocks noChangeAspect="1"/>
                </p:cNvSpPr>
                <p:nvPr/>
              </p:nvSpPr>
              <p:spPr bwMode="auto">
                <a:xfrm>
                  <a:off x="7157311" y="2298546"/>
                  <a:ext cx="108134" cy="1080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0" name="Square">
                  <a:extLst>
                    <a:ext uri="{FF2B5EF4-FFF2-40B4-BE49-F238E27FC236}">
                      <a16:creationId xmlns:a16="http://schemas.microsoft.com/office/drawing/2014/main" id="{18A927E1-9A6C-43A8-851C-4EC700439F1B}"/>
                    </a:ext>
                  </a:extLst>
                </p:cNvPr>
                <p:cNvSpPr>
                  <a:spLocks noChangeAspect="1"/>
                </p:cNvSpPr>
                <p:nvPr/>
              </p:nvSpPr>
              <p:spPr bwMode="auto">
                <a:xfrm>
                  <a:off x="5403050" y="2599151"/>
                  <a:ext cx="108134" cy="1080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1" name="Square">
                  <a:extLst>
                    <a:ext uri="{FF2B5EF4-FFF2-40B4-BE49-F238E27FC236}">
                      <a16:creationId xmlns:a16="http://schemas.microsoft.com/office/drawing/2014/main" id="{DA7F5D35-86B8-4BE7-9975-B0824A40C2E9}"/>
                    </a:ext>
                  </a:extLst>
                </p:cNvPr>
                <p:cNvSpPr>
                  <a:spLocks noChangeAspect="1"/>
                </p:cNvSpPr>
                <p:nvPr/>
              </p:nvSpPr>
              <p:spPr bwMode="auto">
                <a:xfrm>
                  <a:off x="9137346" y="3612181"/>
                  <a:ext cx="108134" cy="1080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2" name="Square">
                  <a:extLst>
                    <a:ext uri="{FF2B5EF4-FFF2-40B4-BE49-F238E27FC236}">
                      <a16:creationId xmlns:a16="http://schemas.microsoft.com/office/drawing/2014/main" id="{BCB6E59B-34C5-4FC3-AEB9-6B6E6A1659F8}"/>
                    </a:ext>
                  </a:extLst>
                </p:cNvPr>
                <p:cNvSpPr>
                  <a:spLocks noChangeAspect="1"/>
                </p:cNvSpPr>
                <p:nvPr/>
              </p:nvSpPr>
              <p:spPr bwMode="auto">
                <a:xfrm>
                  <a:off x="8137448" y="2942883"/>
                  <a:ext cx="108134" cy="1080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3" name="Square">
                  <a:extLst>
                    <a:ext uri="{FF2B5EF4-FFF2-40B4-BE49-F238E27FC236}">
                      <a16:creationId xmlns:a16="http://schemas.microsoft.com/office/drawing/2014/main" id="{3367D636-F89A-4891-8731-F748381044F7}"/>
                    </a:ext>
                  </a:extLst>
                </p:cNvPr>
                <p:cNvSpPr>
                  <a:spLocks noChangeAspect="1"/>
                </p:cNvSpPr>
                <p:nvPr/>
              </p:nvSpPr>
              <p:spPr bwMode="auto">
                <a:xfrm>
                  <a:off x="9834117" y="3739358"/>
                  <a:ext cx="108134" cy="1080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4" name="Square">
                  <a:extLst>
                    <a:ext uri="{FF2B5EF4-FFF2-40B4-BE49-F238E27FC236}">
                      <a16:creationId xmlns:a16="http://schemas.microsoft.com/office/drawing/2014/main" id="{B01841A7-BE86-4CB4-A71C-ACF807866916}"/>
                    </a:ext>
                  </a:extLst>
                </p:cNvPr>
                <p:cNvSpPr>
                  <a:spLocks noChangeAspect="1"/>
                </p:cNvSpPr>
                <p:nvPr/>
              </p:nvSpPr>
              <p:spPr bwMode="auto">
                <a:xfrm>
                  <a:off x="7284354" y="2719424"/>
                  <a:ext cx="108134" cy="1080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5" name="Square">
                  <a:extLst>
                    <a:ext uri="{FF2B5EF4-FFF2-40B4-BE49-F238E27FC236}">
                      <a16:creationId xmlns:a16="http://schemas.microsoft.com/office/drawing/2014/main" id="{9A773232-AB29-4C49-8E20-6068C2C8638E}"/>
                    </a:ext>
                  </a:extLst>
                </p:cNvPr>
                <p:cNvSpPr>
                  <a:spLocks noChangeAspect="1"/>
                </p:cNvSpPr>
                <p:nvPr/>
              </p:nvSpPr>
              <p:spPr bwMode="auto">
                <a:xfrm>
                  <a:off x="10758344" y="4741108"/>
                  <a:ext cx="108134" cy="1080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6" name="Square">
                  <a:extLst>
                    <a:ext uri="{FF2B5EF4-FFF2-40B4-BE49-F238E27FC236}">
                      <a16:creationId xmlns:a16="http://schemas.microsoft.com/office/drawing/2014/main" id="{A4C1A154-A2DE-4779-9745-3A2B05732B3C}"/>
                    </a:ext>
                  </a:extLst>
                </p:cNvPr>
                <p:cNvSpPr>
                  <a:spLocks noChangeAspect="1"/>
                </p:cNvSpPr>
                <p:nvPr/>
              </p:nvSpPr>
              <p:spPr bwMode="auto">
                <a:xfrm>
                  <a:off x="5242221" y="2683204"/>
                  <a:ext cx="108134" cy="1080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7" name="Square">
                  <a:extLst>
                    <a:ext uri="{FF2B5EF4-FFF2-40B4-BE49-F238E27FC236}">
                      <a16:creationId xmlns:a16="http://schemas.microsoft.com/office/drawing/2014/main" id="{F3F28D30-0364-4B35-A2A7-953345D6BC65}"/>
                    </a:ext>
                  </a:extLst>
                </p:cNvPr>
                <p:cNvSpPr>
                  <a:spLocks noChangeAspect="1"/>
                </p:cNvSpPr>
                <p:nvPr/>
              </p:nvSpPr>
              <p:spPr bwMode="auto">
                <a:xfrm>
                  <a:off x="5085950" y="3346522"/>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8" name="Square">
                  <a:extLst>
                    <a:ext uri="{FF2B5EF4-FFF2-40B4-BE49-F238E27FC236}">
                      <a16:creationId xmlns:a16="http://schemas.microsoft.com/office/drawing/2014/main" id="{2664BF56-A7D8-494C-9985-092DCD065C5A}"/>
                    </a:ext>
                  </a:extLst>
                </p:cNvPr>
                <p:cNvSpPr>
                  <a:spLocks noChangeAspect="1"/>
                </p:cNvSpPr>
                <p:nvPr/>
              </p:nvSpPr>
              <p:spPr bwMode="auto">
                <a:xfrm>
                  <a:off x="5839392" y="2509883"/>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29" name="Square">
                  <a:extLst>
                    <a:ext uri="{FF2B5EF4-FFF2-40B4-BE49-F238E27FC236}">
                      <a16:creationId xmlns:a16="http://schemas.microsoft.com/office/drawing/2014/main" id="{11F29561-2FA6-45D1-85AB-E02EB55B4696}"/>
                    </a:ext>
                  </a:extLst>
                </p:cNvPr>
                <p:cNvSpPr>
                  <a:spLocks noChangeAspect="1"/>
                </p:cNvSpPr>
                <p:nvPr/>
              </p:nvSpPr>
              <p:spPr bwMode="auto">
                <a:xfrm>
                  <a:off x="7222158" y="2852900"/>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30" name="Square">
                  <a:extLst>
                    <a:ext uri="{FF2B5EF4-FFF2-40B4-BE49-F238E27FC236}">
                      <a16:creationId xmlns:a16="http://schemas.microsoft.com/office/drawing/2014/main" id="{F73F68D1-AA19-443A-AE19-4CEDDA0AF212}"/>
                    </a:ext>
                  </a:extLst>
                </p:cNvPr>
                <p:cNvSpPr>
                  <a:spLocks noChangeAspect="1"/>
                </p:cNvSpPr>
                <p:nvPr/>
              </p:nvSpPr>
              <p:spPr bwMode="auto">
                <a:xfrm>
                  <a:off x="7671365" y="2402580"/>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31" name="Square">
                  <a:extLst>
                    <a:ext uri="{FF2B5EF4-FFF2-40B4-BE49-F238E27FC236}">
                      <a16:creationId xmlns:a16="http://schemas.microsoft.com/office/drawing/2014/main" id="{BE19F1E8-15DA-4F69-A7FF-2FCA70A323DF}"/>
                    </a:ext>
                  </a:extLst>
                </p:cNvPr>
                <p:cNvSpPr>
                  <a:spLocks noChangeAspect="1"/>
                </p:cNvSpPr>
                <p:nvPr/>
              </p:nvSpPr>
              <p:spPr bwMode="auto">
                <a:xfrm>
                  <a:off x="5635164" y="2344149"/>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32" name="Square">
                  <a:extLst>
                    <a:ext uri="{FF2B5EF4-FFF2-40B4-BE49-F238E27FC236}">
                      <a16:creationId xmlns:a16="http://schemas.microsoft.com/office/drawing/2014/main" id="{2C609BE6-641C-419F-9F55-E7CBFCFDD482}"/>
                    </a:ext>
                  </a:extLst>
                </p:cNvPr>
                <p:cNvSpPr>
                  <a:spLocks noChangeAspect="1"/>
                </p:cNvSpPr>
                <p:nvPr/>
              </p:nvSpPr>
              <p:spPr bwMode="auto">
                <a:xfrm>
                  <a:off x="5228172" y="3294041"/>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33" name="Square">
                  <a:extLst>
                    <a:ext uri="{FF2B5EF4-FFF2-40B4-BE49-F238E27FC236}">
                      <a16:creationId xmlns:a16="http://schemas.microsoft.com/office/drawing/2014/main" id="{1AFC14E3-0F90-460D-9A3F-37AAD5C8CF91}"/>
                    </a:ext>
                  </a:extLst>
                </p:cNvPr>
                <p:cNvSpPr>
                  <a:spLocks noChangeAspect="1"/>
                </p:cNvSpPr>
                <p:nvPr/>
              </p:nvSpPr>
              <p:spPr bwMode="auto">
                <a:xfrm>
                  <a:off x="10228133" y="3478694"/>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34" name="TextBox 133">
                  <a:extLst>
                    <a:ext uri="{FF2B5EF4-FFF2-40B4-BE49-F238E27FC236}">
                      <a16:creationId xmlns:a16="http://schemas.microsoft.com/office/drawing/2014/main" id="{CFFA4F62-221A-413E-BDA8-3FC649E3AF3D}"/>
                    </a:ext>
                  </a:extLst>
                </p:cNvPr>
                <p:cNvSpPr txBox="1"/>
                <p:nvPr/>
              </p:nvSpPr>
              <p:spPr>
                <a:xfrm>
                  <a:off x="7887099" y="1988983"/>
                  <a:ext cx="360000" cy="72000"/>
                </a:xfrm>
                <a:prstGeom prst="rect">
                  <a:avLst/>
                </a:prstGeom>
                <a:noFill/>
              </p:spPr>
              <p:txBody>
                <a:bodyPr wrap="none" lIns="0" tIns="0" rIns="0" bIns="0" rtlCol="0">
                  <a:noAutofit/>
                </a:bodyPr>
                <a:lstStyle/>
                <a:p>
                  <a:pPr marL="182880" indent="-182880">
                    <a:lnSpc>
                      <a:spcPct val="100000"/>
                    </a:lnSpc>
                    <a:spcBef>
                      <a:spcPts val="1200"/>
                    </a:spcBef>
                    <a:buSzPct val="100000"/>
                    <a:buFont typeface="Arial"/>
                    <a:buChar char="•"/>
                  </a:pPr>
                  <a:endParaRPr lang="en-UA" sz="1000"/>
                </a:p>
              </p:txBody>
            </p:sp>
            <p:sp>
              <p:nvSpPr>
                <p:cNvPr id="135" name="Square">
                  <a:extLst>
                    <a:ext uri="{FF2B5EF4-FFF2-40B4-BE49-F238E27FC236}">
                      <a16:creationId xmlns:a16="http://schemas.microsoft.com/office/drawing/2014/main" id="{02B34968-3B15-4DFC-9FAF-F5CA0C829633}"/>
                    </a:ext>
                  </a:extLst>
                </p:cNvPr>
                <p:cNvSpPr>
                  <a:spLocks noChangeAspect="1"/>
                </p:cNvSpPr>
                <p:nvPr/>
              </p:nvSpPr>
              <p:spPr bwMode="auto">
                <a:xfrm>
                  <a:off x="7437829" y="2557040"/>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36" name="Square">
                  <a:extLst>
                    <a:ext uri="{FF2B5EF4-FFF2-40B4-BE49-F238E27FC236}">
                      <a16:creationId xmlns:a16="http://schemas.microsoft.com/office/drawing/2014/main" id="{5FA305E4-2145-470F-9E0C-78666B50E88D}"/>
                    </a:ext>
                  </a:extLst>
                </p:cNvPr>
                <p:cNvSpPr>
                  <a:spLocks noChangeAspect="1"/>
                </p:cNvSpPr>
                <p:nvPr/>
              </p:nvSpPr>
              <p:spPr bwMode="auto">
                <a:xfrm>
                  <a:off x="10195309" y="3134474"/>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37" name="Square">
                  <a:extLst>
                    <a:ext uri="{FF2B5EF4-FFF2-40B4-BE49-F238E27FC236}">
                      <a16:creationId xmlns:a16="http://schemas.microsoft.com/office/drawing/2014/main" id="{A986018D-BF14-42DB-AE3E-483FAA7911A6}"/>
                    </a:ext>
                  </a:extLst>
                </p:cNvPr>
                <p:cNvSpPr>
                  <a:spLocks noChangeAspect="1"/>
                </p:cNvSpPr>
                <p:nvPr/>
              </p:nvSpPr>
              <p:spPr bwMode="auto">
                <a:xfrm>
                  <a:off x="4662732" y="2410988"/>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38" name="Square">
                  <a:extLst>
                    <a:ext uri="{FF2B5EF4-FFF2-40B4-BE49-F238E27FC236}">
                      <a16:creationId xmlns:a16="http://schemas.microsoft.com/office/drawing/2014/main" id="{DCE342D6-02BB-4032-A801-B637D64E81F9}"/>
                    </a:ext>
                  </a:extLst>
                </p:cNvPr>
                <p:cNvSpPr>
                  <a:spLocks noChangeAspect="1"/>
                </p:cNvSpPr>
                <p:nvPr/>
              </p:nvSpPr>
              <p:spPr bwMode="auto">
                <a:xfrm>
                  <a:off x="5148493" y="2569551"/>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39" name="Square">
                  <a:extLst>
                    <a:ext uri="{FF2B5EF4-FFF2-40B4-BE49-F238E27FC236}">
                      <a16:creationId xmlns:a16="http://schemas.microsoft.com/office/drawing/2014/main" id="{BB1DF22B-D67E-44E1-B45D-9F918C16D66D}"/>
                    </a:ext>
                  </a:extLst>
                </p:cNvPr>
                <p:cNvSpPr>
                  <a:spLocks noChangeAspect="1"/>
                </p:cNvSpPr>
                <p:nvPr/>
              </p:nvSpPr>
              <p:spPr bwMode="auto">
                <a:xfrm>
                  <a:off x="5572096" y="2844002"/>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0" name="Square">
                  <a:extLst>
                    <a:ext uri="{FF2B5EF4-FFF2-40B4-BE49-F238E27FC236}">
                      <a16:creationId xmlns:a16="http://schemas.microsoft.com/office/drawing/2014/main" id="{369555C2-C1E6-489C-9CF5-A48EE8A47F21}"/>
                    </a:ext>
                  </a:extLst>
                </p:cNvPr>
                <p:cNvSpPr>
                  <a:spLocks noChangeAspect="1"/>
                </p:cNvSpPr>
                <p:nvPr/>
              </p:nvSpPr>
              <p:spPr bwMode="auto">
                <a:xfrm>
                  <a:off x="4732524" y="2580845"/>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1" name="Square">
                  <a:extLst>
                    <a:ext uri="{FF2B5EF4-FFF2-40B4-BE49-F238E27FC236}">
                      <a16:creationId xmlns:a16="http://schemas.microsoft.com/office/drawing/2014/main" id="{00F70157-B091-447F-B81C-F77F441FE11F}"/>
                    </a:ext>
                  </a:extLst>
                </p:cNvPr>
                <p:cNvSpPr>
                  <a:spLocks noChangeAspect="1"/>
                </p:cNvSpPr>
                <p:nvPr/>
              </p:nvSpPr>
              <p:spPr bwMode="auto">
                <a:xfrm>
                  <a:off x="5477505" y="3496474"/>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2" name="Square">
                  <a:extLst>
                    <a:ext uri="{FF2B5EF4-FFF2-40B4-BE49-F238E27FC236}">
                      <a16:creationId xmlns:a16="http://schemas.microsoft.com/office/drawing/2014/main" id="{8E0FBC6D-77C6-42A4-8E13-2EEBC1115480}"/>
                    </a:ext>
                  </a:extLst>
                </p:cNvPr>
                <p:cNvSpPr>
                  <a:spLocks noChangeAspect="1"/>
                </p:cNvSpPr>
                <p:nvPr/>
              </p:nvSpPr>
              <p:spPr bwMode="auto">
                <a:xfrm>
                  <a:off x="5755254" y="3653543"/>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3" name="Square">
                  <a:extLst>
                    <a:ext uri="{FF2B5EF4-FFF2-40B4-BE49-F238E27FC236}">
                      <a16:creationId xmlns:a16="http://schemas.microsoft.com/office/drawing/2014/main" id="{A28753E8-7032-4BE7-B80B-938A387A65D4}"/>
                    </a:ext>
                  </a:extLst>
                </p:cNvPr>
                <p:cNvSpPr>
                  <a:spLocks noChangeAspect="1"/>
                </p:cNvSpPr>
                <p:nvPr/>
              </p:nvSpPr>
              <p:spPr bwMode="auto">
                <a:xfrm>
                  <a:off x="5640253" y="3895455"/>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4" name="Square">
                  <a:extLst>
                    <a:ext uri="{FF2B5EF4-FFF2-40B4-BE49-F238E27FC236}">
                      <a16:creationId xmlns:a16="http://schemas.microsoft.com/office/drawing/2014/main" id="{29713A29-1B95-49D0-8EE1-1984441F5F40}"/>
                    </a:ext>
                  </a:extLst>
                </p:cNvPr>
                <p:cNvSpPr>
                  <a:spLocks noChangeAspect="1"/>
                </p:cNvSpPr>
                <p:nvPr/>
              </p:nvSpPr>
              <p:spPr bwMode="auto">
                <a:xfrm>
                  <a:off x="7326843" y="2233081"/>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5" name="Square">
                  <a:extLst>
                    <a:ext uri="{FF2B5EF4-FFF2-40B4-BE49-F238E27FC236}">
                      <a16:creationId xmlns:a16="http://schemas.microsoft.com/office/drawing/2014/main" id="{7734BAD0-77E9-43DB-9922-52BA6BA30CF6}"/>
                    </a:ext>
                  </a:extLst>
                </p:cNvPr>
                <p:cNvSpPr>
                  <a:spLocks noChangeAspect="1"/>
                </p:cNvSpPr>
                <p:nvPr/>
              </p:nvSpPr>
              <p:spPr bwMode="auto">
                <a:xfrm>
                  <a:off x="7671365" y="2402580"/>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6" name="Square">
                  <a:extLst>
                    <a:ext uri="{FF2B5EF4-FFF2-40B4-BE49-F238E27FC236}">
                      <a16:creationId xmlns:a16="http://schemas.microsoft.com/office/drawing/2014/main" id="{C596028E-2E45-4ACA-8C47-BB3DA3FDBD04}"/>
                    </a:ext>
                  </a:extLst>
                </p:cNvPr>
                <p:cNvSpPr>
                  <a:spLocks noChangeAspect="1"/>
                </p:cNvSpPr>
                <p:nvPr/>
              </p:nvSpPr>
              <p:spPr bwMode="auto">
                <a:xfrm>
                  <a:off x="8016622" y="2202108"/>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7" name="Square">
                  <a:extLst>
                    <a:ext uri="{FF2B5EF4-FFF2-40B4-BE49-F238E27FC236}">
                      <a16:creationId xmlns:a16="http://schemas.microsoft.com/office/drawing/2014/main" id="{6F594DB8-7DF0-47B1-8F8C-0EC0998AE6D5}"/>
                    </a:ext>
                  </a:extLst>
                </p:cNvPr>
                <p:cNvSpPr>
                  <a:spLocks noChangeAspect="1"/>
                </p:cNvSpPr>
                <p:nvPr/>
              </p:nvSpPr>
              <p:spPr bwMode="auto">
                <a:xfrm>
                  <a:off x="8157918" y="2641603"/>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8" name="Square">
                  <a:extLst>
                    <a:ext uri="{FF2B5EF4-FFF2-40B4-BE49-F238E27FC236}">
                      <a16:creationId xmlns:a16="http://schemas.microsoft.com/office/drawing/2014/main" id="{7EB93CCD-E872-4674-8B99-52D0950E2DE8}"/>
                    </a:ext>
                  </a:extLst>
                </p:cNvPr>
                <p:cNvSpPr>
                  <a:spLocks noChangeAspect="1"/>
                </p:cNvSpPr>
                <p:nvPr/>
              </p:nvSpPr>
              <p:spPr bwMode="auto">
                <a:xfrm>
                  <a:off x="8013133" y="2764114"/>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49" name="Square">
                  <a:extLst>
                    <a:ext uri="{FF2B5EF4-FFF2-40B4-BE49-F238E27FC236}">
                      <a16:creationId xmlns:a16="http://schemas.microsoft.com/office/drawing/2014/main" id="{AB3B1F24-F0F0-4C77-B23D-4A9D8B8C5C20}"/>
                    </a:ext>
                  </a:extLst>
                </p:cNvPr>
                <p:cNvSpPr>
                  <a:spLocks noChangeAspect="1"/>
                </p:cNvSpPr>
                <p:nvPr/>
              </p:nvSpPr>
              <p:spPr bwMode="auto">
                <a:xfrm>
                  <a:off x="9177866" y="3476852"/>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0" name="Square">
                  <a:extLst>
                    <a:ext uri="{FF2B5EF4-FFF2-40B4-BE49-F238E27FC236}">
                      <a16:creationId xmlns:a16="http://schemas.microsoft.com/office/drawing/2014/main" id="{94DDCCCC-B1EA-47C5-8B19-1DE62E844590}"/>
                    </a:ext>
                  </a:extLst>
                </p:cNvPr>
                <p:cNvSpPr>
                  <a:spLocks noChangeAspect="1"/>
                </p:cNvSpPr>
                <p:nvPr/>
              </p:nvSpPr>
              <p:spPr bwMode="auto">
                <a:xfrm>
                  <a:off x="9127066" y="3359887"/>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1" name="Square">
                  <a:extLst>
                    <a:ext uri="{FF2B5EF4-FFF2-40B4-BE49-F238E27FC236}">
                      <a16:creationId xmlns:a16="http://schemas.microsoft.com/office/drawing/2014/main" id="{B139F2ED-D156-493E-B7FE-EB47762FDC19}"/>
                    </a:ext>
                  </a:extLst>
                </p:cNvPr>
                <p:cNvSpPr>
                  <a:spLocks noChangeAspect="1"/>
                </p:cNvSpPr>
                <p:nvPr/>
              </p:nvSpPr>
              <p:spPr bwMode="auto">
                <a:xfrm>
                  <a:off x="7554453" y="2595392"/>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2" name="Square">
                  <a:extLst>
                    <a:ext uri="{FF2B5EF4-FFF2-40B4-BE49-F238E27FC236}">
                      <a16:creationId xmlns:a16="http://schemas.microsoft.com/office/drawing/2014/main" id="{71637954-026A-466C-AC7F-D32499F427C7}"/>
                    </a:ext>
                  </a:extLst>
                </p:cNvPr>
                <p:cNvSpPr>
                  <a:spLocks noChangeAspect="1"/>
                </p:cNvSpPr>
                <p:nvPr/>
              </p:nvSpPr>
              <p:spPr bwMode="auto">
                <a:xfrm>
                  <a:off x="7336163" y="2354478"/>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3" name="Square">
                  <a:extLst>
                    <a:ext uri="{FF2B5EF4-FFF2-40B4-BE49-F238E27FC236}">
                      <a16:creationId xmlns:a16="http://schemas.microsoft.com/office/drawing/2014/main" id="{590009D4-87FE-473C-86C5-5CADE678B14F}"/>
                    </a:ext>
                  </a:extLst>
                </p:cNvPr>
                <p:cNvSpPr>
                  <a:spLocks noChangeAspect="1"/>
                </p:cNvSpPr>
                <p:nvPr/>
              </p:nvSpPr>
              <p:spPr bwMode="auto">
                <a:xfrm>
                  <a:off x="7860650" y="4655664"/>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4" name="Square">
                  <a:extLst>
                    <a:ext uri="{FF2B5EF4-FFF2-40B4-BE49-F238E27FC236}">
                      <a16:creationId xmlns:a16="http://schemas.microsoft.com/office/drawing/2014/main" id="{5E8E7BF2-6C20-4129-B0C5-C9AF19F007E1}"/>
                    </a:ext>
                  </a:extLst>
                </p:cNvPr>
                <p:cNvSpPr>
                  <a:spLocks noChangeAspect="1"/>
                </p:cNvSpPr>
                <p:nvPr/>
              </p:nvSpPr>
              <p:spPr bwMode="auto">
                <a:xfrm>
                  <a:off x="5993305" y="3617543"/>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5" name="Square">
                  <a:extLst>
                    <a:ext uri="{FF2B5EF4-FFF2-40B4-BE49-F238E27FC236}">
                      <a16:creationId xmlns:a16="http://schemas.microsoft.com/office/drawing/2014/main" id="{D29B900C-A071-401E-967B-8C1592EA0A68}"/>
                    </a:ext>
                  </a:extLst>
                </p:cNvPr>
                <p:cNvSpPr>
                  <a:spLocks noChangeAspect="1"/>
                </p:cNvSpPr>
                <p:nvPr/>
              </p:nvSpPr>
              <p:spPr bwMode="auto">
                <a:xfrm>
                  <a:off x="6411103" y="4434652"/>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6" name="Square">
                  <a:extLst>
                    <a:ext uri="{FF2B5EF4-FFF2-40B4-BE49-F238E27FC236}">
                      <a16:creationId xmlns:a16="http://schemas.microsoft.com/office/drawing/2014/main" id="{C72DE288-F10E-421C-8F49-E294A94A554F}"/>
                    </a:ext>
                  </a:extLst>
                </p:cNvPr>
                <p:cNvSpPr>
                  <a:spLocks noChangeAspect="1"/>
                </p:cNvSpPr>
                <p:nvPr/>
              </p:nvSpPr>
              <p:spPr bwMode="auto">
                <a:xfrm>
                  <a:off x="5211503" y="2945023"/>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7" name="Square">
                  <a:extLst>
                    <a:ext uri="{FF2B5EF4-FFF2-40B4-BE49-F238E27FC236}">
                      <a16:creationId xmlns:a16="http://schemas.microsoft.com/office/drawing/2014/main" id="{2415E6EF-7FE2-443E-A350-F490938D1FFF}"/>
                    </a:ext>
                  </a:extLst>
                </p:cNvPr>
                <p:cNvSpPr>
                  <a:spLocks noChangeAspect="1"/>
                </p:cNvSpPr>
                <p:nvPr/>
              </p:nvSpPr>
              <p:spPr bwMode="auto">
                <a:xfrm>
                  <a:off x="5260244" y="2500250"/>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8" name="Square">
                  <a:extLst>
                    <a:ext uri="{FF2B5EF4-FFF2-40B4-BE49-F238E27FC236}">
                      <a16:creationId xmlns:a16="http://schemas.microsoft.com/office/drawing/2014/main" id="{DDE96BD9-E02E-4DC3-BAEA-B2F5A55926E5}"/>
                    </a:ext>
                  </a:extLst>
                </p:cNvPr>
                <p:cNvSpPr>
                  <a:spLocks noChangeAspect="1"/>
                </p:cNvSpPr>
                <p:nvPr/>
              </p:nvSpPr>
              <p:spPr bwMode="auto">
                <a:xfrm>
                  <a:off x="5989353" y="4841457"/>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59" name="Square">
                  <a:extLst>
                    <a:ext uri="{FF2B5EF4-FFF2-40B4-BE49-F238E27FC236}">
                      <a16:creationId xmlns:a16="http://schemas.microsoft.com/office/drawing/2014/main" id="{988F364D-E16D-4906-8FFA-25F9A55B0FEB}"/>
                    </a:ext>
                  </a:extLst>
                </p:cNvPr>
                <p:cNvSpPr>
                  <a:spLocks noChangeAspect="1"/>
                </p:cNvSpPr>
                <p:nvPr/>
              </p:nvSpPr>
              <p:spPr bwMode="auto">
                <a:xfrm>
                  <a:off x="7730579" y="2194356"/>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60" name="Square">
                  <a:extLst>
                    <a:ext uri="{FF2B5EF4-FFF2-40B4-BE49-F238E27FC236}">
                      <a16:creationId xmlns:a16="http://schemas.microsoft.com/office/drawing/2014/main" id="{0FDABA73-6397-46E5-9E6A-EC9D8BF5ACC2}"/>
                    </a:ext>
                  </a:extLst>
                </p:cNvPr>
                <p:cNvSpPr>
                  <a:spLocks noChangeAspect="1"/>
                </p:cNvSpPr>
                <p:nvPr/>
              </p:nvSpPr>
              <p:spPr bwMode="auto">
                <a:xfrm>
                  <a:off x="7863412" y="2528082"/>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61" name="Square">
                  <a:extLst>
                    <a:ext uri="{FF2B5EF4-FFF2-40B4-BE49-F238E27FC236}">
                      <a16:creationId xmlns:a16="http://schemas.microsoft.com/office/drawing/2014/main" id="{3BA491C7-4057-4AF9-BAC5-A9B52C43E8C9}"/>
                    </a:ext>
                  </a:extLst>
                </p:cNvPr>
                <p:cNvSpPr>
                  <a:spLocks noChangeAspect="1"/>
                </p:cNvSpPr>
                <p:nvPr/>
              </p:nvSpPr>
              <p:spPr bwMode="auto">
                <a:xfrm>
                  <a:off x="8643597" y="3300851"/>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62" name="Square">
                  <a:extLst>
                    <a:ext uri="{FF2B5EF4-FFF2-40B4-BE49-F238E27FC236}">
                      <a16:creationId xmlns:a16="http://schemas.microsoft.com/office/drawing/2014/main" id="{F2CF9826-0286-4893-8375-D5346AEAD8D1}"/>
                    </a:ext>
                  </a:extLst>
                </p:cNvPr>
                <p:cNvSpPr>
                  <a:spLocks noChangeAspect="1"/>
                </p:cNvSpPr>
                <p:nvPr/>
              </p:nvSpPr>
              <p:spPr bwMode="auto">
                <a:xfrm>
                  <a:off x="9911181" y="3584645"/>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63" name="Square">
                  <a:extLst>
                    <a:ext uri="{FF2B5EF4-FFF2-40B4-BE49-F238E27FC236}">
                      <a16:creationId xmlns:a16="http://schemas.microsoft.com/office/drawing/2014/main" id="{21AF1DBA-9048-44BB-98DA-4B75BD86B9EC}"/>
                    </a:ext>
                  </a:extLst>
                </p:cNvPr>
                <p:cNvSpPr>
                  <a:spLocks noChangeAspect="1"/>
                </p:cNvSpPr>
                <p:nvPr/>
              </p:nvSpPr>
              <p:spPr bwMode="auto">
                <a:xfrm>
                  <a:off x="10040202" y="3287887"/>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64" name="Square">
                  <a:extLst>
                    <a:ext uri="{FF2B5EF4-FFF2-40B4-BE49-F238E27FC236}">
                      <a16:creationId xmlns:a16="http://schemas.microsoft.com/office/drawing/2014/main" id="{6C28AFCA-498C-4642-AAFD-E41431D4AE59}"/>
                    </a:ext>
                  </a:extLst>
                </p:cNvPr>
                <p:cNvSpPr>
                  <a:spLocks noChangeAspect="1"/>
                </p:cNvSpPr>
                <p:nvPr/>
              </p:nvSpPr>
              <p:spPr bwMode="auto">
                <a:xfrm>
                  <a:off x="6039855" y="2372505"/>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65" name="Square">
                  <a:extLst>
                    <a:ext uri="{FF2B5EF4-FFF2-40B4-BE49-F238E27FC236}">
                      <a16:creationId xmlns:a16="http://schemas.microsoft.com/office/drawing/2014/main" id="{50ABA993-0267-433D-B724-2B584A29A97A}"/>
                    </a:ext>
                  </a:extLst>
                </p:cNvPr>
                <p:cNvSpPr>
                  <a:spLocks noChangeAspect="1"/>
                </p:cNvSpPr>
                <p:nvPr/>
              </p:nvSpPr>
              <p:spPr bwMode="auto">
                <a:xfrm>
                  <a:off x="9727496" y="3721358"/>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r>
                    <a:rPr lang="en-US" sz="1000"/>
                    <a:t> </a:t>
                  </a:r>
                </a:p>
              </p:txBody>
            </p:sp>
            <p:sp>
              <p:nvSpPr>
                <p:cNvPr id="166" name="Square">
                  <a:extLst>
                    <a:ext uri="{FF2B5EF4-FFF2-40B4-BE49-F238E27FC236}">
                      <a16:creationId xmlns:a16="http://schemas.microsoft.com/office/drawing/2014/main" id="{64BB7169-64DA-422A-99FF-BE3D770529EB}"/>
                    </a:ext>
                  </a:extLst>
                </p:cNvPr>
                <p:cNvSpPr>
                  <a:spLocks noChangeAspect="1"/>
                </p:cNvSpPr>
                <p:nvPr/>
              </p:nvSpPr>
              <p:spPr bwMode="auto">
                <a:xfrm>
                  <a:off x="9700508" y="3635633"/>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r>
                    <a:rPr lang="en-US" sz="1000"/>
                    <a:t> </a:t>
                  </a:r>
                </a:p>
              </p:txBody>
            </p:sp>
            <p:sp>
              <p:nvSpPr>
                <p:cNvPr id="167" name="Square">
                  <a:extLst>
                    <a:ext uri="{FF2B5EF4-FFF2-40B4-BE49-F238E27FC236}">
                      <a16:creationId xmlns:a16="http://schemas.microsoft.com/office/drawing/2014/main" id="{33EA34D3-B76B-43F0-8655-64439BBE140F}"/>
                    </a:ext>
                  </a:extLst>
                </p:cNvPr>
                <p:cNvSpPr>
                  <a:spLocks noChangeAspect="1"/>
                </p:cNvSpPr>
                <p:nvPr/>
              </p:nvSpPr>
              <p:spPr bwMode="auto">
                <a:xfrm>
                  <a:off x="10924991" y="4583664"/>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68" name="Square">
                  <a:extLst>
                    <a:ext uri="{FF2B5EF4-FFF2-40B4-BE49-F238E27FC236}">
                      <a16:creationId xmlns:a16="http://schemas.microsoft.com/office/drawing/2014/main" id="{5F3DEBA1-DB3A-413E-BE7B-D4B439AB9007}"/>
                    </a:ext>
                  </a:extLst>
                </p:cNvPr>
                <p:cNvSpPr>
                  <a:spLocks noChangeAspect="1"/>
                </p:cNvSpPr>
                <p:nvPr/>
              </p:nvSpPr>
              <p:spPr bwMode="auto">
                <a:xfrm>
                  <a:off x="10272877" y="3579107"/>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69" name="Square">
                  <a:extLst>
                    <a:ext uri="{FF2B5EF4-FFF2-40B4-BE49-F238E27FC236}">
                      <a16:creationId xmlns:a16="http://schemas.microsoft.com/office/drawing/2014/main" id="{90BED673-922F-4804-8350-188D9812D866}"/>
                    </a:ext>
                  </a:extLst>
                </p:cNvPr>
                <p:cNvSpPr>
                  <a:spLocks noChangeAspect="1"/>
                </p:cNvSpPr>
                <p:nvPr/>
              </p:nvSpPr>
              <p:spPr bwMode="auto">
                <a:xfrm>
                  <a:off x="7413183" y="2791614"/>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170" name="Square">
                  <a:extLst>
                    <a:ext uri="{FF2B5EF4-FFF2-40B4-BE49-F238E27FC236}">
                      <a16:creationId xmlns:a16="http://schemas.microsoft.com/office/drawing/2014/main" id="{2C81C138-736C-4869-A275-743E1F96AD3C}"/>
                    </a:ext>
                  </a:extLst>
                </p:cNvPr>
                <p:cNvSpPr>
                  <a:spLocks noChangeAspect="1"/>
                </p:cNvSpPr>
                <p:nvPr userDrawn="1"/>
              </p:nvSpPr>
              <p:spPr bwMode="auto">
                <a:xfrm>
                  <a:off x="10929385" y="4469435"/>
                  <a:ext cx="72088" cy="720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grpSp>
        </p:grpSp>
      </p:grpSp>
    </p:spTree>
    <p:extLst>
      <p:ext uri="{BB962C8B-B14F-4D97-AF65-F5344CB8AC3E}">
        <p14:creationId xmlns:p14="http://schemas.microsoft.com/office/powerpoint/2010/main" val="699568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493"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Black background">
    <p:bg>
      <p:bgPr>
        <a:solidFill>
          <a:srgbClr val="231F20"/>
        </a:solidFill>
        <a:effectLst/>
      </p:bgPr>
    </p:bg>
    <p:spTree>
      <p:nvGrpSpPr>
        <p:cNvPr id="1" name=""/>
        <p:cNvGrpSpPr/>
        <p:nvPr/>
      </p:nvGrpSpPr>
      <p:grpSpPr>
        <a:xfrm>
          <a:off x="0" y="0"/>
          <a:ext cx="0" cy="0"/>
          <a:chOff x="0" y="0"/>
          <a:chExt cx="0" cy="0"/>
        </a:xfrm>
      </p:grpSpPr>
      <p:sp>
        <p:nvSpPr>
          <p:cNvPr id="68" name="Title 1">
            <a:extLst>
              <a:ext uri="{FF2B5EF4-FFF2-40B4-BE49-F238E27FC236}">
                <a16:creationId xmlns:a16="http://schemas.microsoft.com/office/drawing/2014/main" id="{8CF004B4-FCDF-ED40-845E-32E235948461}"/>
              </a:ext>
            </a:extLst>
          </p:cNvPr>
          <p:cNvSpPr>
            <a:spLocks noGrp="1"/>
          </p:cNvSpPr>
          <p:nvPr>
            <p:ph type="title" hasCustomPrompt="1"/>
          </p:nvPr>
        </p:nvSpPr>
        <p:spPr>
          <a:xfrm>
            <a:off x="365760" y="365760"/>
            <a:ext cx="11457433" cy="914400"/>
          </a:xfrm>
        </p:spPr>
        <p:txBody>
          <a:bodyPr/>
          <a:lstStyle/>
          <a:p>
            <a:r>
              <a:rPr lang="en-US"/>
              <a:t>[Slide title]</a:t>
            </a:r>
          </a:p>
        </p:txBody>
      </p:sp>
    </p:spTree>
    <p:extLst>
      <p:ext uri="{BB962C8B-B14F-4D97-AF65-F5344CB8AC3E}">
        <p14:creationId xmlns:p14="http://schemas.microsoft.com/office/powerpoint/2010/main" val="1777902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493" userDrawn="1">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and background">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6099E-97C8-A548-B2C0-661F978B74F9}"/>
              </a:ext>
            </a:extLst>
          </p:cNvPr>
          <p:cNvSpPr>
            <a:spLocks noGrp="1"/>
          </p:cNvSpPr>
          <p:nvPr>
            <p:ph type="title" hasCustomPrompt="1"/>
          </p:nvPr>
        </p:nvSpPr>
        <p:spPr/>
        <p:txBody>
          <a:bodyPr/>
          <a:lstStyle/>
          <a:p>
            <a:r>
              <a:rPr lang="en-US"/>
              <a:t>[Slide title]</a:t>
            </a:r>
          </a:p>
        </p:txBody>
      </p:sp>
    </p:spTree>
    <p:extLst>
      <p:ext uri="{BB962C8B-B14F-4D97-AF65-F5344CB8AC3E}">
        <p14:creationId xmlns:p14="http://schemas.microsoft.com/office/powerpoint/2010/main" val="39749640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2" userDrawn="1">
          <p15:clr>
            <a:srgbClr val="FBAE40"/>
          </p15:clr>
        </p15:guide>
        <p15:guide id="2" orient="horz" pos="3832" userDrawn="1">
          <p15:clr>
            <a:srgbClr val="FBAE40"/>
          </p15:clr>
        </p15:guide>
        <p15:guide id="3" orient="horz" pos="4148" userDrawn="1">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Half sand bottom half">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0AF58B2-47B7-814E-A6E5-ECB9608EF8B7}"/>
              </a:ext>
              <a:ext uri="{C183D7F6-B498-43B3-948B-1728B52AA6E4}">
                <adec:decorative xmlns:adec="http://schemas.microsoft.com/office/drawing/2017/decorative" val="1"/>
              </a:ext>
            </a:extLst>
          </p:cNvPr>
          <p:cNvSpPr/>
          <p:nvPr userDrawn="1"/>
        </p:nvSpPr>
        <p:spPr bwMode="hidden">
          <a:xfrm>
            <a:off x="0" y="3840480"/>
            <a:ext cx="12192000" cy="3017520"/>
          </a:xfrm>
          <a:prstGeom prst="rect">
            <a:avLst/>
          </a:prstGeom>
          <a:solidFill>
            <a:srgbClr val="ECECE1"/>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7" name="TextBox 6">
            <a:extLst>
              <a:ext uri="{FF2B5EF4-FFF2-40B4-BE49-F238E27FC236}">
                <a16:creationId xmlns:a16="http://schemas.microsoft.com/office/drawing/2014/main" id="{A9B57730-4188-C541-87CF-F6B2818DBCB9}"/>
              </a:ext>
            </a:extLst>
          </p:cNvPr>
          <p:cNvSpPr txBox="1"/>
          <p:nvPr userDrawn="1"/>
        </p:nvSpPr>
        <p:spPr>
          <a:xfrm>
            <a:off x="-1974715" y="-1750979"/>
            <a:ext cx="0" cy="0"/>
          </a:xfrm>
          <a:prstGeom prst="rect">
            <a:avLst/>
          </a:prstGeom>
          <a:noFill/>
        </p:spPr>
        <p:txBody>
          <a:bodyPr wrap="none" lIns="0" tIns="0" rIns="0" bIns="0" rtlCol="0">
            <a:noAutofit/>
          </a:bodyPr>
          <a:lstStyle/>
          <a:p>
            <a:pPr marL="0" indent="0" algn="l">
              <a:lnSpc>
                <a:spcPct val="100000"/>
              </a:lnSpc>
              <a:spcBef>
                <a:spcPts val="1200"/>
              </a:spcBef>
              <a:buSzPct val="100000"/>
              <a:buFont typeface="Arial" panose="020B0604020202020204" pitchFamily="34" charset="0"/>
              <a:buNone/>
            </a:pPr>
            <a:endParaRPr lang="en-US" sz="1800"/>
          </a:p>
        </p:txBody>
      </p:sp>
      <p:sp>
        <p:nvSpPr>
          <p:cNvPr id="24" name="Legal">
            <a:extLst>
              <a:ext uri="{FF2B5EF4-FFF2-40B4-BE49-F238E27FC236}">
                <a16:creationId xmlns:a16="http://schemas.microsoft.com/office/drawing/2014/main" id="{C488002F-59F6-1647-9C99-8A64A64A9B14}"/>
              </a:ext>
            </a:extLst>
          </p:cNvPr>
          <p:cNvSpPr txBox="1"/>
          <p:nvPr userDrawn="1"/>
        </p:nvSpPr>
        <p:spPr>
          <a:xfrm>
            <a:off x="8223294" y="6402070"/>
            <a:ext cx="3142699" cy="182880"/>
          </a:xfrm>
          <a:prstGeom prst="rect">
            <a:avLst/>
          </a:prstGeom>
          <a:noFill/>
        </p:spPr>
        <p:txBody>
          <a:bodyPr wrap="none" lIns="0" tIns="0" rIns="0" bIns="0" rtlCol="0" anchor="b" anchorCtr="0">
            <a:noAutofit/>
          </a:bodyPr>
          <a:lstStyle/>
          <a:p>
            <a:pPr marL="0" indent="0" algn="r">
              <a:lnSpc>
                <a:spcPct val="100000"/>
              </a:lnSpc>
              <a:spcBef>
                <a:spcPts val="0"/>
              </a:spcBef>
              <a:buSzPct val="100000"/>
              <a:buFontTx/>
              <a:buNone/>
            </a:pPr>
            <a:r>
              <a:rPr lang="en-US" sz="800" b="0"/>
              <a:t>Confidential and Proprietary. © 2024 UST Global Inc</a:t>
            </a:r>
          </a:p>
        </p:txBody>
      </p:sp>
      <p:sp>
        <p:nvSpPr>
          <p:cNvPr id="25" name="Slide Number Placeholder 10">
            <a:extLst>
              <a:ext uri="{FF2B5EF4-FFF2-40B4-BE49-F238E27FC236}">
                <a16:creationId xmlns:a16="http://schemas.microsoft.com/office/drawing/2014/main" id="{E005E4E3-E3E6-7D41-85E9-9E6D664E0455}"/>
              </a:ext>
            </a:extLst>
          </p:cNvPr>
          <p:cNvSpPr txBox="1">
            <a:spLocks/>
          </p:cNvSpPr>
          <p:nvPr userDrawn="1"/>
        </p:nvSpPr>
        <p:spPr>
          <a:xfrm>
            <a:off x="11365994" y="6317731"/>
            <a:ext cx="457200" cy="274637"/>
          </a:xfrm>
          <a:prstGeom prst="rect">
            <a:avLst/>
          </a:prstGeom>
        </p:spPr>
        <p:txBody>
          <a:bodyPr vert="horz" lIns="0" tIns="0" rIns="0" bIns="0" rtlCol="0" anchor="b" anchorCtr="0"/>
          <a:lstStyle>
            <a:defPPr>
              <a:defRPr lang="en-US"/>
            </a:defPPr>
            <a:lvl1pPr marL="0" algn="r" defTabSz="892894" rtl="0" eaLnBrk="1" latinLnBrk="0" hangingPunct="1">
              <a:defRPr sz="1000" kern="1200">
                <a:solidFill>
                  <a:schemeClr val="accent3"/>
                </a:solidFill>
                <a:latin typeface="Helvetica"/>
                <a:ea typeface="+mn-ea"/>
                <a:cs typeface="Helvetica"/>
              </a:defRPr>
            </a:lvl1pPr>
            <a:lvl2pPr marL="446447" algn="l" defTabSz="892894" rtl="0" eaLnBrk="1" latinLnBrk="0" hangingPunct="1">
              <a:defRPr sz="1700" kern="1200">
                <a:solidFill>
                  <a:schemeClr val="tx1"/>
                </a:solidFill>
                <a:latin typeface="+mn-lt"/>
                <a:ea typeface="+mn-ea"/>
                <a:cs typeface="+mn-cs"/>
              </a:defRPr>
            </a:lvl2pPr>
            <a:lvl3pPr marL="892894" algn="l" defTabSz="892894" rtl="0" eaLnBrk="1" latinLnBrk="0" hangingPunct="1">
              <a:defRPr sz="1700" kern="1200">
                <a:solidFill>
                  <a:schemeClr val="tx1"/>
                </a:solidFill>
                <a:latin typeface="+mn-lt"/>
                <a:ea typeface="+mn-ea"/>
                <a:cs typeface="+mn-cs"/>
              </a:defRPr>
            </a:lvl3pPr>
            <a:lvl4pPr marL="1339340" algn="l" defTabSz="892894" rtl="0" eaLnBrk="1" latinLnBrk="0" hangingPunct="1">
              <a:defRPr sz="1700" kern="1200">
                <a:solidFill>
                  <a:schemeClr val="tx1"/>
                </a:solidFill>
                <a:latin typeface="+mn-lt"/>
                <a:ea typeface="+mn-ea"/>
                <a:cs typeface="+mn-cs"/>
              </a:defRPr>
            </a:lvl4pPr>
            <a:lvl5pPr marL="1785787" algn="l" defTabSz="892894" rtl="0" eaLnBrk="1" latinLnBrk="0" hangingPunct="1">
              <a:defRPr sz="1700" kern="1200">
                <a:solidFill>
                  <a:schemeClr val="tx1"/>
                </a:solidFill>
                <a:latin typeface="+mn-lt"/>
                <a:ea typeface="+mn-ea"/>
                <a:cs typeface="+mn-cs"/>
              </a:defRPr>
            </a:lvl5pPr>
            <a:lvl6pPr marL="2232234" algn="l" defTabSz="892894" rtl="0" eaLnBrk="1" latinLnBrk="0" hangingPunct="1">
              <a:defRPr sz="1700" kern="1200">
                <a:solidFill>
                  <a:schemeClr val="tx1"/>
                </a:solidFill>
                <a:latin typeface="+mn-lt"/>
                <a:ea typeface="+mn-ea"/>
                <a:cs typeface="+mn-cs"/>
              </a:defRPr>
            </a:lvl6pPr>
            <a:lvl7pPr marL="2678681" algn="l" defTabSz="892894" rtl="0" eaLnBrk="1" latinLnBrk="0" hangingPunct="1">
              <a:defRPr sz="1700" kern="1200">
                <a:solidFill>
                  <a:schemeClr val="tx1"/>
                </a:solidFill>
                <a:latin typeface="+mn-lt"/>
                <a:ea typeface="+mn-ea"/>
                <a:cs typeface="+mn-cs"/>
              </a:defRPr>
            </a:lvl7pPr>
            <a:lvl8pPr marL="3125127" algn="l" defTabSz="892894" rtl="0" eaLnBrk="1" latinLnBrk="0" hangingPunct="1">
              <a:defRPr sz="1700" kern="1200">
                <a:solidFill>
                  <a:schemeClr val="tx1"/>
                </a:solidFill>
                <a:latin typeface="+mn-lt"/>
                <a:ea typeface="+mn-ea"/>
                <a:cs typeface="+mn-cs"/>
              </a:defRPr>
            </a:lvl8pPr>
            <a:lvl9pPr marL="3571574" algn="l" defTabSz="892894" rtl="0" eaLnBrk="1" latinLnBrk="0" hangingPunct="1">
              <a:defRPr sz="1700" kern="1200">
                <a:solidFill>
                  <a:schemeClr val="tx1"/>
                </a:solidFill>
                <a:latin typeface="+mn-lt"/>
                <a:ea typeface="+mn-ea"/>
                <a:cs typeface="+mn-cs"/>
              </a:defRPr>
            </a:lvl9pPr>
          </a:lstStyle>
          <a:p>
            <a:pPr algn="r"/>
            <a:r>
              <a:rPr lang="en-US" sz="800">
                <a:solidFill>
                  <a:schemeClr val="tx1"/>
                </a:solidFill>
                <a:latin typeface="+mn-lt"/>
                <a:cs typeface="Trebuchet MS"/>
              </a:rPr>
              <a:t> </a:t>
            </a:r>
            <a:fld id="{110FD68B-4EE4-9D43-89F2-B87D6C9CEE3A}" type="slidenum">
              <a:rPr lang="en-US" sz="800" smtClean="0">
                <a:solidFill>
                  <a:schemeClr val="tx1"/>
                </a:solidFill>
                <a:latin typeface="+mn-lt"/>
                <a:cs typeface="Trebuchet MS"/>
              </a:rPr>
              <a:pPr algn="r"/>
              <a:t>‹#›</a:t>
            </a:fld>
            <a:endParaRPr lang="en-US" sz="800">
              <a:solidFill>
                <a:schemeClr val="tx1"/>
              </a:solidFill>
              <a:latin typeface="+mn-lt"/>
              <a:cs typeface="Trebuchet MS"/>
            </a:endParaRPr>
          </a:p>
        </p:txBody>
      </p:sp>
      <p:sp>
        <p:nvSpPr>
          <p:cNvPr id="26" name="UST" descr="UST">
            <a:extLst>
              <a:ext uri="{FF2B5EF4-FFF2-40B4-BE49-F238E27FC236}">
                <a16:creationId xmlns:a16="http://schemas.microsoft.com/office/drawing/2014/main" id="{4288F147-CA5C-4C40-8385-C50B1902280D}"/>
              </a:ext>
            </a:extLst>
          </p:cNvPr>
          <p:cNvSpPr>
            <a:spLocks noChangeAspect="1" noEditPoints="1"/>
          </p:cNvSpPr>
          <p:nvPr userDrawn="1"/>
        </p:nvSpPr>
        <p:spPr bwMode="black">
          <a:xfrm>
            <a:off x="365761" y="6238277"/>
            <a:ext cx="320041" cy="354090"/>
          </a:xfrm>
          <a:custGeom>
            <a:avLst/>
            <a:gdLst>
              <a:gd name="T0" fmla="*/ 3605 w 4000"/>
              <a:gd name="T1" fmla="*/ 485 h 4419"/>
              <a:gd name="T2" fmla="*/ 3605 w 4000"/>
              <a:gd name="T3" fmla="*/ 485 h 4419"/>
              <a:gd name="T4" fmla="*/ 2969 w 4000"/>
              <a:gd name="T5" fmla="*/ 485 h 4419"/>
              <a:gd name="T6" fmla="*/ 2969 w 4000"/>
              <a:gd name="T7" fmla="*/ 1120 h 4419"/>
              <a:gd name="T8" fmla="*/ 3605 w 4000"/>
              <a:gd name="T9" fmla="*/ 1120 h 4419"/>
              <a:gd name="T10" fmla="*/ 3605 w 4000"/>
              <a:gd name="T11" fmla="*/ 485 h 4419"/>
              <a:gd name="T12" fmla="*/ 4000 w 4000"/>
              <a:gd name="T13" fmla="*/ 2730 h 4419"/>
              <a:gd name="T14" fmla="*/ 4000 w 4000"/>
              <a:gd name="T15" fmla="*/ 2730 h 4419"/>
              <a:gd name="T16" fmla="*/ 2574 w 4000"/>
              <a:gd name="T17" fmla="*/ 2730 h 4419"/>
              <a:gd name="T18" fmla="*/ 2574 w 4000"/>
              <a:gd name="T19" fmla="*/ 3120 h 4419"/>
              <a:gd name="T20" fmla="*/ 3062 w 4000"/>
              <a:gd name="T21" fmla="*/ 3120 h 4419"/>
              <a:gd name="T22" fmla="*/ 3062 w 4000"/>
              <a:gd name="T23" fmla="*/ 4367 h 4419"/>
              <a:gd name="T24" fmla="*/ 3512 w 4000"/>
              <a:gd name="T25" fmla="*/ 4367 h 4419"/>
              <a:gd name="T26" fmla="*/ 3512 w 4000"/>
              <a:gd name="T27" fmla="*/ 3120 h 4419"/>
              <a:gd name="T28" fmla="*/ 4000 w 4000"/>
              <a:gd name="T29" fmla="*/ 3120 h 4419"/>
              <a:gd name="T30" fmla="*/ 4000 w 4000"/>
              <a:gd name="T31" fmla="*/ 2730 h 4419"/>
              <a:gd name="T32" fmla="*/ 903 w 4000"/>
              <a:gd name="T33" fmla="*/ 3385 h 4419"/>
              <a:gd name="T34" fmla="*/ 903 w 4000"/>
              <a:gd name="T35" fmla="*/ 3385 h 4419"/>
              <a:gd name="T36" fmla="*/ 760 w 4000"/>
              <a:gd name="T37" fmla="*/ 3351 h 4419"/>
              <a:gd name="T38" fmla="*/ 530 w 4000"/>
              <a:gd name="T39" fmla="*/ 3188 h 4419"/>
              <a:gd name="T40" fmla="*/ 760 w 4000"/>
              <a:gd name="T41" fmla="*/ 3065 h 4419"/>
              <a:gd name="T42" fmla="*/ 1114 w 4000"/>
              <a:gd name="T43" fmla="*/ 3213 h 4419"/>
              <a:gd name="T44" fmla="*/ 1392 w 4000"/>
              <a:gd name="T45" fmla="*/ 2988 h 4419"/>
              <a:gd name="T46" fmla="*/ 763 w 4000"/>
              <a:gd name="T47" fmla="*/ 2683 h 4419"/>
              <a:gd name="T48" fmla="*/ 82 w 4000"/>
              <a:gd name="T49" fmla="*/ 3199 h 4419"/>
              <a:gd name="T50" fmla="*/ 635 w 4000"/>
              <a:gd name="T51" fmla="*/ 3739 h 4419"/>
              <a:gd name="T52" fmla="*/ 784 w 4000"/>
              <a:gd name="T53" fmla="*/ 3776 h 4419"/>
              <a:gd name="T54" fmla="*/ 984 w 4000"/>
              <a:gd name="T55" fmla="*/ 3912 h 4419"/>
              <a:gd name="T56" fmla="*/ 718 w 4000"/>
              <a:gd name="T57" fmla="*/ 4050 h 4419"/>
              <a:gd name="T58" fmla="*/ 307 w 4000"/>
              <a:gd name="T59" fmla="*/ 3867 h 4419"/>
              <a:gd name="T60" fmla="*/ 29 w 4000"/>
              <a:gd name="T61" fmla="*/ 4092 h 4419"/>
              <a:gd name="T62" fmla="*/ 721 w 4000"/>
              <a:gd name="T63" fmla="*/ 4419 h 4419"/>
              <a:gd name="T64" fmla="*/ 1451 w 4000"/>
              <a:gd name="T65" fmla="*/ 3900 h 4419"/>
              <a:gd name="T66" fmla="*/ 903 w 4000"/>
              <a:gd name="T67" fmla="*/ 3385 h 4419"/>
              <a:gd name="T68" fmla="*/ 1026 w 4000"/>
              <a:gd name="T69" fmla="*/ 0 h 4419"/>
              <a:gd name="T70" fmla="*/ 1026 w 4000"/>
              <a:gd name="T71" fmla="*/ 0 h 4419"/>
              <a:gd name="T72" fmla="*/ 1475 w 4000"/>
              <a:gd name="T73" fmla="*/ 0 h 4419"/>
              <a:gd name="T74" fmla="*/ 1475 w 4000"/>
              <a:gd name="T75" fmla="*/ 967 h 4419"/>
              <a:gd name="T76" fmla="*/ 741 w 4000"/>
              <a:gd name="T77" fmla="*/ 1688 h 4419"/>
              <a:gd name="T78" fmla="*/ 0 w 4000"/>
              <a:gd name="T79" fmla="*/ 967 h 4419"/>
              <a:gd name="T80" fmla="*/ 0 w 4000"/>
              <a:gd name="T81" fmla="*/ 0 h 4419"/>
              <a:gd name="T82" fmla="*/ 449 w 4000"/>
              <a:gd name="T83" fmla="*/ 0 h 4419"/>
              <a:gd name="T84" fmla="*/ 449 w 4000"/>
              <a:gd name="T85" fmla="*/ 970 h 4419"/>
              <a:gd name="T86" fmla="*/ 739 w 4000"/>
              <a:gd name="T87" fmla="*/ 1273 h 4419"/>
              <a:gd name="T88" fmla="*/ 1026 w 4000"/>
              <a:gd name="T89" fmla="*/ 970 h 4419"/>
              <a:gd name="T90" fmla="*/ 1026 w 4000"/>
              <a:gd name="T91" fmla="*/ 0 h 4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00" h="4419">
                <a:moveTo>
                  <a:pt x="3605" y="485"/>
                </a:moveTo>
                <a:lnTo>
                  <a:pt x="3605" y="485"/>
                </a:lnTo>
                <a:lnTo>
                  <a:pt x="2969" y="485"/>
                </a:lnTo>
                <a:lnTo>
                  <a:pt x="2969" y="1120"/>
                </a:lnTo>
                <a:lnTo>
                  <a:pt x="3605" y="1120"/>
                </a:lnTo>
                <a:lnTo>
                  <a:pt x="3605" y="485"/>
                </a:lnTo>
                <a:close/>
                <a:moveTo>
                  <a:pt x="4000" y="2730"/>
                </a:moveTo>
                <a:lnTo>
                  <a:pt x="4000" y="2730"/>
                </a:lnTo>
                <a:lnTo>
                  <a:pt x="2574" y="2730"/>
                </a:lnTo>
                <a:lnTo>
                  <a:pt x="2574" y="3120"/>
                </a:lnTo>
                <a:lnTo>
                  <a:pt x="3062" y="3120"/>
                </a:lnTo>
                <a:lnTo>
                  <a:pt x="3062" y="4367"/>
                </a:lnTo>
                <a:lnTo>
                  <a:pt x="3512" y="4367"/>
                </a:lnTo>
                <a:lnTo>
                  <a:pt x="3512" y="3120"/>
                </a:lnTo>
                <a:lnTo>
                  <a:pt x="4000" y="3120"/>
                </a:lnTo>
                <a:lnTo>
                  <a:pt x="4000" y="2730"/>
                </a:lnTo>
                <a:close/>
                <a:moveTo>
                  <a:pt x="903" y="3385"/>
                </a:moveTo>
                <a:lnTo>
                  <a:pt x="903" y="3385"/>
                </a:lnTo>
                <a:lnTo>
                  <a:pt x="760" y="3351"/>
                </a:lnTo>
                <a:cubicBezTo>
                  <a:pt x="602" y="3312"/>
                  <a:pt x="530" y="3266"/>
                  <a:pt x="530" y="3188"/>
                </a:cubicBezTo>
                <a:cubicBezTo>
                  <a:pt x="530" y="3129"/>
                  <a:pt x="605" y="3065"/>
                  <a:pt x="760" y="3065"/>
                </a:cubicBezTo>
                <a:cubicBezTo>
                  <a:pt x="904" y="3065"/>
                  <a:pt x="1019" y="3128"/>
                  <a:pt x="1114" y="3213"/>
                </a:cubicBezTo>
                <a:lnTo>
                  <a:pt x="1392" y="2988"/>
                </a:lnTo>
                <a:cubicBezTo>
                  <a:pt x="1275" y="2791"/>
                  <a:pt x="1019" y="2683"/>
                  <a:pt x="763" y="2683"/>
                </a:cubicBezTo>
                <a:cubicBezTo>
                  <a:pt x="329" y="2683"/>
                  <a:pt x="82" y="2920"/>
                  <a:pt x="82" y="3199"/>
                </a:cubicBezTo>
                <a:cubicBezTo>
                  <a:pt x="82" y="3416"/>
                  <a:pt x="236" y="3640"/>
                  <a:pt x="635" y="3739"/>
                </a:cubicBezTo>
                <a:lnTo>
                  <a:pt x="784" y="3776"/>
                </a:lnTo>
                <a:cubicBezTo>
                  <a:pt x="930" y="3813"/>
                  <a:pt x="984" y="3840"/>
                  <a:pt x="984" y="3912"/>
                </a:cubicBezTo>
                <a:cubicBezTo>
                  <a:pt x="984" y="4000"/>
                  <a:pt x="867" y="4050"/>
                  <a:pt x="718" y="4050"/>
                </a:cubicBezTo>
                <a:cubicBezTo>
                  <a:pt x="547" y="4050"/>
                  <a:pt x="420" y="3981"/>
                  <a:pt x="307" y="3867"/>
                </a:cubicBezTo>
                <a:lnTo>
                  <a:pt x="29" y="4092"/>
                </a:lnTo>
                <a:cubicBezTo>
                  <a:pt x="150" y="4312"/>
                  <a:pt x="465" y="4419"/>
                  <a:pt x="721" y="4419"/>
                </a:cubicBezTo>
                <a:cubicBezTo>
                  <a:pt x="1177" y="4419"/>
                  <a:pt x="1451" y="4206"/>
                  <a:pt x="1451" y="3900"/>
                </a:cubicBezTo>
                <a:cubicBezTo>
                  <a:pt x="1451" y="3668"/>
                  <a:pt x="1303" y="3482"/>
                  <a:pt x="903" y="3385"/>
                </a:cubicBezTo>
                <a:close/>
                <a:moveTo>
                  <a:pt x="1026" y="0"/>
                </a:moveTo>
                <a:lnTo>
                  <a:pt x="1026" y="0"/>
                </a:lnTo>
                <a:lnTo>
                  <a:pt x="1475" y="0"/>
                </a:lnTo>
                <a:lnTo>
                  <a:pt x="1475" y="967"/>
                </a:lnTo>
                <a:cubicBezTo>
                  <a:pt x="1475" y="1417"/>
                  <a:pt x="1206" y="1688"/>
                  <a:pt x="741" y="1688"/>
                </a:cubicBezTo>
                <a:cubicBezTo>
                  <a:pt x="258" y="1688"/>
                  <a:pt x="0" y="1406"/>
                  <a:pt x="0" y="967"/>
                </a:cubicBezTo>
                <a:lnTo>
                  <a:pt x="0" y="0"/>
                </a:lnTo>
                <a:lnTo>
                  <a:pt x="449" y="0"/>
                </a:lnTo>
                <a:lnTo>
                  <a:pt x="449" y="970"/>
                </a:lnTo>
                <a:cubicBezTo>
                  <a:pt x="449" y="1163"/>
                  <a:pt x="559" y="1273"/>
                  <a:pt x="739" y="1273"/>
                </a:cubicBezTo>
                <a:cubicBezTo>
                  <a:pt x="918" y="1273"/>
                  <a:pt x="1026" y="1163"/>
                  <a:pt x="1026" y="970"/>
                </a:cubicBezTo>
                <a:lnTo>
                  <a:pt x="102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7" name="Title 1">
            <a:extLst>
              <a:ext uri="{FF2B5EF4-FFF2-40B4-BE49-F238E27FC236}">
                <a16:creationId xmlns:a16="http://schemas.microsoft.com/office/drawing/2014/main" id="{12319454-8670-4D40-A340-289ABE61F1E2}"/>
              </a:ext>
            </a:extLst>
          </p:cNvPr>
          <p:cNvSpPr>
            <a:spLocks noGrp="1"/>
          </p:cNvSpPr>
          <p:nvPr>
            <p:ph type="title" hasCustomPrompt="1"/>
          </p:nvPr>
        </p:nvSpPr>
        <p:spPr>
          <a:xfrm>
            <a:off x="365760" y="365760"/>
            <a:ext cx="11457433" cy="914400"/>
          </a:xfrm>
        </p:spPr>
        <p:txBody>
          <a:bodyPr/>
          <a:lstStyle/>
          <a:p>
            <a:r>
              <a:rPr lang="en-US"/>
              <a:t>[Slide title]</a:t>
            </a:r>
          </a:p>
        </p:txBody>
      </p:sp>
    </p:spTree>
    <p:extLst>
      <p:ext uri="{BB962C8B-B14F-4D97-AF65-F5344CB8AC3E}">
        <p14:creationId xmlns:p14="http://schemas.microsoft.com/office/powerpoint/2010/main" val="27805317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090" userDrawn="1">
          <p15:clr>
            <a:srgbClr val="FBAE40"/>
          </p15:clr>
        </p15:guide>
        <p15:guide id="2" pos="748" userDrawn="1">
          <p15:clr>
            <a:srgbClr val="FBAE40"/>
          </p15:clr>
        </p15:guide>
        <p15:guide id="3" pos="4192" userDrawn="1">
          <p15:clr>
            <a:srgbClr val="FBAE40"/>
          </p15:clr>
        </p15:guide>
        <p15:guide id="4" pos="4004" userDrawn="1">
          <p15:clr>
            <a:srgbClr val="FBAE40"/>
          </p15:clr>
        </p15:guide>
        <p15:guide id="5" orient="horz" pos="776" userDrawn="1">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 bottom callout ba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F20FE6-7EB8-7041-AA1B-1A31760D3ABE}"/>
              </a:ext>
            </a:extLst>
          </p:cNvPr>
          <p:cNvSpPr/>
          <p:nvPr userDrawn="1"/>
        </p:nvSpPr>
        <p:spPr>
          <a:xfrm>
            <a:off x="-1524" y="6114426"/>
            <a:ext cx="12192000" cy="5873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2" name="Title 1">
            <a:extLst>
              <a:ext uri="{FF2B5EF4-FFF2-40B4-BE49-F238E27FC236}">
                <a16:creationId xmlns:a16="http://schemas.microsoft.com/office/drawing/2014/main" id="{CFC6099E-97C8-A548-B2C0-661F978B74F9}"/>
              </a:ext>
            </a:extLst>
          </p:cNvPr>
          <p:cNvSpPr>
            <a:spLocks noGrp="1"/>
          </p:cNvSpPr>
          <p:nvPr>
            <p:ph type="title" hasCustomPrompt="1"/>
          </p:nvPr>
        </p:nvSpPr>
        <p:spPr/>
        <p:txBody>
          <a:bodyPr/>
          <a:lstStyle/>
          <a:p>
            <a:r>
              <a:rPr lang="en-US"/>
              <a:t>[Slide title]</a:t>
            </a:r>
          </a:p>
        </p:txBody>
      </p:sp>
      <p:pic>
        <p:nvPicPr>
          <p:cNvPr id="5" name="Picture 4" descr="Logo, icon&#10;&#10;Description automatically generated">
            <a:extLst>
              <a:ext uri="{FF2B5EF4-FFF2-40B4-BE49-F238E27FC236}">
                <a16:creationId xmlns:a16="http://schemas.microsoft.com/office/drawing/2014/main" id="{C374CEC6-01F5-0E4B-B146-C46AB843BA36}"/>
              </a:ext>
            </a:extLst>
          </p:cNvPr>
          <p:cNvPicPr>
            <a:picLocks noChangeAspect="1"/>
          </p:cNvPicPr>
          <p:nvPr userDrawn="1"/>
        </p:nvPicPr>
        <p:blipFill>
          <a:blip r:embed="rId2"/>
          <a:stretch>
            <a:fillRect/>
          </a:stretch>
        </p:blipFill>
        <p:spPr>
          <a:xfrm>
            <a:off x="365760" y="6234730"/>
            <a:ext cx="324974" cy="359182"/>
          </a:xfrm>
          <a:prstGeom prst="rect">
            <a:avLst/>
          </a:prstGeom>
        </p:spPr>
      </p:pic>
      <p:sp>
        <p:nvSpPr>
          <p:cNvPr id="6" name="Slide Number Placeholder 10">
            <a:extLst>
              <a:ext uri="{FF2B5EF4-FFF2-40B4-BE49-F238E27FC236}">
                <a16:creationId xmlns:a16="http://schemas.microsoft.com/office/drawing/2014/main" id="{D3CF422C-ACDA-544F-97DF-599F1A0975E3}"/>
              </a:ext>
            </a:extLst>
          </p:cNvPr>
          <p:cNvSpPr txBox="1">
            <a:spLocks/>
          </p:cNvSpPr>
          <p:nvPr userDrawn="1"/>
        </p:nvSpPr>
        <p:spPr>
          <a:xfrm>
            <a:off x="11365994" y="6317731"/>
            <a:ext cx="457200" cy="274637"/>
          </a:xfrm>
          <a:prstGeom prst="rect">
            <a:avLst/>
          </a:prstGeom>
        </p:spPr>
        <p:txBody>
          <a:bodyPr vert="horz" lIns="0" tIns="0" rIns="0" bIns="0" rtlCol="0" anchor="b" anchorCtr="0"/>
          <a:lstStyle>
            <a:defPPr>
              <a:defRPr lang="en-US"/>
            </a:defPPr>
            <a:lvl1pPr marL="0" algn="r" defTabSz="892894" rtl="0" eaLnBrk="1" latinLnBrk="0" hangingPunct="1">
              <a:defRPr sz="1000" kern="1200">
                <a:solidFill>
                  <a:schemeClr val="accent3"/>
                </a:solidFill>
                <a:latin typeface="Helvetica"/>
                <a:ea typeface="+mn-ea"/>
                <a:cs typeface="Helvetica"/>
              </a:defRPr>
            </a:lvl1pPr>
            <a:lvl2pPr marL="446447" algn="l" defTabSz="892894" rtl="0" eaLnBrk="1" latinLnBrk="0" hangingPunct="1">
              <a:defRPr sz="1700" kern="1200">
                <a:solidFill>
                  <a:schemeClr val="tx1"/>
                </a:solidFill>
                <a:latin typeface="+mn-lt"/>
                <a:ea typeface="+mn-ea"/>
                <a:cs typeface="+mn-cs"/>
              </a:defRPr>
            </a:lvl2pPr>
            <a:lvl3pPr marL="892894" algn="l" defTabSz="892894" rtl="0" eaLnBrk="1" latinLnBrk="0" hangingPunct="1">
              <a:defRPr sz="1700" kern="1200">
                <a:solidFill>
                  <a:schemeClr val="tx1"/>
                </a:solidFill>
                <a:latin typeface="+mn-lt"/>
                <a:ea typeface="+mn-ea"/>
                <a:cs typeface="+mn-cs"/>
              </a:defRPr>
            </a:lvl3pPr>
            <a:lvl4pPr marL="1339340" algn="l" defTabSz="892894" rtl="0" eaLnBrk="1" latinLnBrk="0" hangingPunct="1">
              <a:defRPr sz="1700" kern="1200">
                <a:solidFill>
                  <a:schemeClr val="tx1"/>
                </a:solidFill>
                <a:latin typeface="+mn-lt"/>
                <a:ea typeface="+mn-ea"/>
                <a:cs typeface="+mn-cs"/>
              </a:defRPr>
            </a:lvl4pPr>
            <a:lvl5pPr marL="1785787" algn="l" defTabSz="892894" rtl="0" eaLnBrk="1" latinLnBrk="0" hangingPunct="1">
              <a:defRPr sz="1700" kern="1200">
                <a:solidFill>
                  <a:schemeClr val="tx1"/>
                </a:solidFill>
                <a:latin typeface="+mn-lt"/>
                <a:ea typeface="+mn-ea"/>
                <a:cs typeface="+mn-cs"/>
              </a:defRPr>
            </a:lvl5pPr>
            <a:lvl6pPr marL="2232234" algn="l" defTabSz="892894" rtl="0" eaLnBrk="1" latinLnBrk="0" hangingPunct="1">
              <a:defRPr sz="1700" kern="1200">
                <a:solidFill>
                  <a:schemeClr val="tx1"/>
                </a:solidFill>
                <a:latin typeface="+mn-lt"/>
                <a:ea typeface="+mn-ea"/>
                <a:cs typeface="+mn-cs"/>
              </a:defRPr>
            </a:lvl6pPr>
            <a:lvl7pPr marL="2678681" algn="l" defTabSz="892894" rtl="0" eaLnBrk="1" latinLnBrk="0" hangingPunct="1">
              <a:defRPr sz="1700" kern="1200">
                <a:solidFill>
                  <a:schemeClr val="tx1"/>
                </a:solidFill>
                <a:latin typeface="+mn-lt"/>
                <a:ea typeface="+mn-ea"/>
                <a:cs typeface="+mn-cs"/>
              </a:defRPr>
            </a:lvl7pPr>
            <a:lvl8pPr marL="3125127" algn="l" defTabSz="892894" rtl="0" eaLnBrk="1" latinLnBrk="0" hangingPunct="1">
              <a:defRPr sz="1700" kern="1200">
                <a:solidFill>
                  <a:schemeClr val="tx1"/>
                </a:solidFill>
                <a:latin typeface="+mn-lt"/>
                <a:ea typeface="+mn-ea"/>
                <a:cs typeface="+mn-cs"/>
              </a:defRPr>
            </a:lvl8pPr>
            <a:lvl9pPr marL="3571574" algn="l" defTabSz="892894" rtl="0" eaLnBrk="1" latinLnBrk="0" hangingPunct="1">
              <a:defRPr sz="1700" kern="1200">
                <a:solidFill>
                  <a:schemeClr val="tx1"/>
                </a:solidFill>
                <a:latin typeface="+mn-lt"/>
                <a:ea typeface="+mn-ea"/>
                <a:cs typeface="+mn-cs"/>
              </a:defRPr>
            </a:lvl9pPr>
          </a:lstStyle>
          <a:p>
            <a:pPr algn="r"/>
            <a:r>
              <a:rPr lang="en-US" sz="800">
                <a:solidFill>
                  <a:schemeClr val="tx1"/>
                </a:solidFill>
                <a:latin typeface="+mn-lt"/>
                <a:cs typeface="Trebuchet MS"/>
              </a:rPr>
              <a:t> </a:t>
            </a:r>
            <a:fld id="{110FD68B-4EE4-9D43-89F2-B87D6C9CEE3A}" type="slidenum">
              <a:rPr lang="en-US" sz="800" smtClean="0">
                <a:solidFill>
                  <a:schemeClr val="tx1"/>
                </a:solidFill>
                <a:latin typeface="+mn-lt"/>
                <a:cs typeface="Trebuchet MS"/>
              </a:rPr>
              <a:pPr algn="r"/>
              <a:t>‹#›</a:t>
            </a:fld>
            <a:endParaRPr lang="en-US" sz="800">
              <a:solidFill>
                <a:schemeClr val="tx1"/>
              </a:solidFill>
              <a:latin typeface="+mn-lt"/>
              <a:cs typeface="Trebuchet MS"/>
            </a:endParaRPr>
          </a:p>
        </p:txBody>
      </p:sp>
      <p:sp>
        <p:nvSpPr>
          <p:cNvPr id="7" name="Legal">
            <a:extLst>
              <a:ext uri="{FF2B5EF4-FFF2-40B4-BE49-F238E27FC236}">
                <a16:creationId xmlns:a16="http://schemas.microsoft.com/office/drawing/2014/main" id="{A972C742-7560-2941-A7DB-CBA02B9EF4EE}"/>
              </a:ext>
            </a:extLst>
          </p:cNvPr>
          <p:cNvSpPr txBox="1"/>
          <p:nvPr userDrawn="1"/>
        </p:nvSpPr>
        <p:spPr>
          <a:xfrm>
            <a:off x="8223294" y="6402070"/>
            <a:ext cx="3142699" cy="182880"/>
          </a:xfrm>
          <a:prstGeom prst="rect">
            <a:avLst/>
          </a:prstGeom>
          <a:noFill/>
        </p:spPr>
        <p:txBody>
          <a:bodyPr wrap="none" lIns="0" tIns="0" rIns="0" bIns="0" rtlCol="0" anchor="b" anchorCtr="0">
            <a:noAutofit/>
          </a:bodyPr>
          <a:lstStyle/>
          <a:p>
            <a:pPr marL="0" indent="0" algn="r">
              <a:lnSpc>
                <a:spcPct val="100000"/>
              </a:lnSpc>
              <a:spcBef>
                <a:spcPts val="0"/>
              </a:spcBef>
              <a:buSzPct val="100000"/>
              <a:buFontTx/>
              <a:buNone/>
            </a:pPr>
            <a:r>
              <a:rPr lang="en-US" sz="800" b="0"/>
              <a:t>Confidential and Proprietary. © 2024 UST Global Inc</a:t>
            </a:r>
          </a:p>
        </p:txBody>
      </p:sp>
    </p:spTree>
    <p:extLst>
      <p:ext uri="{BB962C8B-B14F-4D97-AF65-F5344CB8AC3E}">
        <p14:creationId xmlns:p14="http://schemas.microsoft.com/office/powerpoint/2010/main" val="753673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2" userDrawn="1">
          <p15:clr>
            <a:srgbClr val="FBAE40"/>
          </p15:clr>
        </p15:guide>
        <p15:guide id="2" orient="horz" pos="3832" userDrawn="1">
          <p15:clr>
            <a:srgbClr val="FBAE40"/>
          </p15:clr>
        </p15:guide>
        <p15:guide id="3" orient="horz" pos="4148" userDrawn="1">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6099E-97C8-A548-B2C0-661F978B74F9}"/>
              </a:ext>
            </a:extLst>
          </p:cNvPr>
          <p:cNvSpPr>
            <a:spLocks noGrp="1"/>
          </p:cNvSpPr>
          <p:nvPr>
            <p:ph type="title" hasCustomPrompt="1"/>
          </p:nvPr>
        </p:nvSpPr>
        <p:spPr/>
        <p:txBody>
          <a:bodyPr/>
          <a:lstStyle/>
          <a:p>
            <a:r>
              <a:rPr lang="en-US"/>
              <a:t>[Slide title]</a:t>
            </a:r>
          </a:p>
        </p:txBody>
      </p:sp>
    </p:spTree>
    <p:extLst>
      <p:ext uri="{BB962C8B-B14F-4D97-AF65-F5344CB8AC3E}">
        <p14:creationId xmlns:p14="http://schemas.microsoft.com/office/powerpoint/2010/main" val="3796900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2" userDrawn="1">
          <p15:clr>
            <a:srgbClr val="FBAE40"/>
          </p15:clr>
        </p15:guide>
        <p15:guide id="2" orient="horz" pos="3832" userDrawn="1">
          <p15:clr>
            <a:srgbClr val="FBAE40"/>
          </p15:clr>
        </p15:guide>
        <p15:guide id="3" orient="horz" pos="4148" userDrawn="1">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3209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3832" userDrawn="1">
          <p15:clr>
            <a:srgbClr val="FBAE40"/>
          </p15:clr>
        </p15:guide>
        <p15:guide id="3" orient="horz" pos="4148" userDrawn="1">
          <p15:clr>
            <a:srgbClr val="FBAE40"/>
          </p15:clr>
        </p15:guide>
        <p15:guide id="4" orient="horz" pos="1152" userDrawn="1">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6099E-97C8-A548-B2C0-661F978B74F9}"/>
              </a:ext>
            </a:extLst>
          </p:cNvPr>
          <p:cNvSpPr>
            <a:spLocks noGrp="1"/>
          </p:cNvSpPr>
          <p:nvPr>
            <p:ph type="title" hasCustomPrompt="1"/>
          </p:nvPr>
        </p:nvSpPr>
        <p:spPr/>
        <p:txBody>
          <a:bodyPr/>
          <a:lstStyle/>
          <a:p>
            <a:r>
              <a:rPr lang="en-US"/>
              <a:t>Questions?</a:t>
            </a:r>
          </a:p>
        </p:txBody>
      </p:sp>
      <p:pic>
        <p:nvPicPr>
          <p:cNvPr id="3" name="Picture 2" descr="Icon&#10;&#10;Description automatically generated with medium confidence">
            <a:extLst>
              <a:ext uri="{FF2B5EF4-FFF2-40B4-BE49-F238E27FC236}">
                <a16:creationId xmlns:a16="http://schemas.microsoft.com/office/drawing/2014/main" id="{A02A78E1-97C6-6B47-A7D5-515210C9C5F2}"/>
              </a:ext>
            </a:extLst>
          </p:cNvPr>
          <p:cNvPicPr>
            <a:picLocks noChangeAspect="1"/>
          </p:cNvPicPr>
          <p:nvPr userDrawn="1"/>
        </p:nvPicPr>
        <p:blipFill>
          <a:blip r:embed="rId2"/>
          <a:stretch>
            <a:fillRect/>
          </a:stretch>
        </p:blipFill>
        <p:spPr>
          <a:xfrm>
            <a:off x="4903595" y="365761"/>
            <a:ext cx="6108562" cy="6108561"/>
          </a:xfrm>
          <a:prstGeom prst="rect">
            <a:avLst/>
          </a:prstGeom>
        </p:spPr>
      </p:pic>
    </p:spTree>
    <p:extLst>
      <p:ext uri="{BB962C8B-B14F-4D97-AF65-F5344CB8AC3E}">
        <p14:creationId xmlns:p14="http://schemas.microsoft.com/office/powerpoint/2010/main" val="328603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2" userDrawn="1">
          <p15:clr>
            <a:srgbClr val="FBAE40"/>
          </p15:clr>
        </p15:guide>
        <p15:guide id="2" orient="horz" pos="3832" userDrawn="1">
          <p15:clr>
            <a:srgbClr val="FBAE40"/>
          </p15:clr>
        </p15:guide>
        <p15:guide id="3" orient="horz" pos="4148" userDrawn="1">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Boundless impact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2CE6C-948C-8C4D-B2C9-3681E407385A}"/>
              </a:ext>
            </a:extLst>
          </p:cNvPr>
          <p:cNvSpPr/>
          <p:nvPr userDrawn="1"/>
        </p:nvSpPr>
        <p:spPr>
          <a:xfrm>
            <a:off x="1027288" y="1715911"/>
            <a:ext cx="5937955" cy="3883378"/>
          </a:xfrm>
          <a:prstGeom prst="rect">
            <a:avLst/>
          </a:prstGeom>
          <a:solidFill>
            <a:schemeClr val="tx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4" name="TextBox 3">
            <a:extLst>
              <a:ext uri="{FF2B5EF4-FFF2-40B4-BE49-F238E27FC236}">
                <a16:creationId xmlns:a16="http://schemas.microsoft.com/office/drawing/2014/main" id="{98950798-3CD2-0446-A548-33B6591367B8}"/>
              </a:ext>
            </a:extLst>
          </p:cNvPr>
          <p:cNvSpPr txBox="1"/>
          <p:nvPr userDrawn="1"/>
        </p:nvSpPr>
        <p:spPr>
          <a:xfrm>
            <a:off x="1371995" y="3826932"/>
            <a:ext cx="5446494" cy="1501423"/>
          </a:xfrm>
          <a:prstGeom prst="rect">
            <a:avLst/>
          </a:prstGeom>
          <a:noFill/>
        </p:spPr>
        <p:txBody>
          <a:bodyPr wrap="square" lIns="0" tIns="0" rIns="0" bIns="0" rtlCol="0">
            <a:noAutofit/>
          </a:bodyPr>
          <a:lstStyle/>
          <a:p>
            <a:pPr marL="0" indent="0" algn="l">
              <a:lnSpc>
                <a:spcPct val="100000"/>
              </a:lnSpc>
              <a:spcBef>
                <a:spcPts val="1200"/>
              </a:spcBef>
              <a:buSzPct val="100000"/>
              <a:buFont typeface="Arial"/>
              <a:buNone/>
            </a:pPr>
            <a:r>
              <a:rPr kumimoji="0" lang="en-US" sz="4000" b="1" i="0" u="none" strike="noStrike" kern="1200" cap="none" spc="0" normalizeH="0" baseline="0" noProof="0">
                <a:ln>
                  <a:noFill/>
                </a:ln>
                <a:solidFill>
                  <a:srgbClr val="FFFFFF"/>
                </a:solidFill>
                <a:effectLst/>
                <a:uLnTx/>
                <a:uFillTx/>
                <a:latin typeface="+mn-lt"/>
                <a:ea typeface="+mj-ea"/>
                <a:cs typeface="+mj-cs"/>
              </a:rPr>
              <a:t>Together, we build for boundless impact</a:t>
            </a:r>
            <a:endParaRPr lang="en-US" sz="1800"/>
          </a:p>
        </p:txBody>
      </p:sp>
    </p:spTree>
    <p:extLst>
      <p:ext uri="{BB962C8B-B14F-4D97-AF65-F5344CB8AC3E}">
        <p14:creationId xmlns:p14="http://schemas.microsoft.com/office/powerpoint/2010/main" val="2787971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_Boundless impact slide">
    <p:bg>
      <p:bgPr>
        <a:solidFill>
          <a:srgbClr val="231F2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6B62B1-9C6E-8243-AC90-63B62A0D9ADE}"/>
              </a:ext>
            </a:extLst>
          </p:cNvPr>
          <p:cNvSpPr txBox="1"/>
          <p:nvPr userDrawn="1"/>
        </p:nvSpPr>
        <p:spPr>
          <a:xfrm>
            <a:off x="367284" y="2937933"/>
            <a:ext cx="11457433" cy="982134"/>
          </a:xfrm>
          <a:prstGeom prst="rect">
            <a:avLst/>
          </a:prstGeom>
          <a:noFill/>
        </p:spPr>
        <p:txBody>
          <a:bodyPr wrap="square" lIns="0" tIns="0" rIns="0" bIns="0" rtlCol="0">
            <a:noAutofit/>
          </a:bodyPr>
          <a:lstStyle/>
          <a:p>
            <a:pPr marL="0" indent="0" algn="ctr">
              <a:lnSpc>
                <a:spcPct val="100000"/>
              </a:lnSpc>
              <a:spcBef>
                <a:spcPts val="1200"/>
              </a:spcBef>
              <a:buSzPct val="100000"/>
              <a:buFont typeface="Arial"/>
              <a:buNone/>
            </a:pPr>
            <a:r>
              <a:rPr kumimoji="0" lang="en-US" sz="4000" b="1" i="0" u="none" strike="noStrike" kern="1200" cap="none" spc="0" normalizeH="0" baseline="0" noProof="0">
                <a:ln>
                  <a:noFill/>
                </a:ln>
                <a:solidFill>
                  <a:srgbClr val="FFFFFF"/>
                </a:solidFill>
                <a:effectLst/>
                <a:uLnTx/>
                <a:uFillTx/>
                <a:latin typeface="+mn-lt"/>
                <a:ea typeface="+mj-ea"/>
                <a:cs typeface="+mj-cs"/>
              </a:rPr>
              <a:t>Together, we build for boundless impact</a:t>
            </a:r>
            <a:endParaRPr lang="en-US" sz="1800"/>
          </a:p>
        </p:txBody>
      </p:sp>
    </p:spTree>
    <p:extLst>
      <p:ext uri="{BB962C8B-B14F-4D97-AF65-F5344CB8AC3E}">
        <p14:creationId xmlns:p14="http://schemas.microsoft.com/office/powerpoint/2010/main" val="1828860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493" userDrawn="1">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End Slide">
    <p:bg>
      <p:bgRef idx="1001">
        <a:schemeClr val="bg1"/>
      </p:bgRef>
    </p:bg>
    <p:spTree>
      <p:nvGrpSpPr>
        <p:cNvPr id="1" name=""/>
        <p:cNvGrpSpPr/>
        <p:nvPr/>
      </p:nvGrpSpPr>
      <p:grpSpPr>
        <a:xfrm>
          <a:off x="0" y="0"/>
          <a:ext cx="0" cy="0"/>
          <a:chOff x="0" y="0"/>
          <a:chExt cx="0" cy="0"/>
        </a:xfrm>
      </p:grpSpPr>
      <p:sp>
        <p:nvSpPr>
          <p:cNvPr id="6" name="Shape">
            <a:extLst>
              <a:ext uri="{FF2B5EF4-FFF2-40B4-BE49-F238E27FC236}">
                <a16:creationId xmlns:a16="http://schemas.microsoft.com/office/drawing/2014/main" id="{7FA7D119-7ED9-8543-A4BE-CCA60CA4A421}"/>
              </a:ext>
              <a:ext uri="{C183D7F6-B498-43B3-948B-1728B52AA6E4}">
                <adec:decorative xmlns:adec="http://schemas.microsoft.com/office/drawing/2017/decorative" val="1"/>
              </a:ext>
            </a:extLst>
          </p:cNvPr>
          <p:cNvSpPr/>
          <p:nvPr userDrawn="1"/>
        </p:nvSpPr>
        <p:spPr bwMode="hidden">
          <a:xfrm>
            <a:off x="1188720" y="1234440"/>
            <a:ext cx="11003278" cy="5623559"/>
          </a:xfrm>
          <a:prstGeom prst="rect">
            <a:avLst/>
          </a:prstGeom>
          <a:solidFill>
            <a:srgbClr val="006E74"/>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4" name="UST" descr="UST">
            <a:extLst>
              <a:ext uri="{FF2B5EF4-FFF2-40B4-BE49-F238E27FC236}">
                <a16:creationId xmlns:a16="http://schemas.microsoft.com/office/drawing/2014/main" id="{6524CCB4-9AB2-A248-A0DC-6590BB8A0F7C}"/>
              </a:ext>
            </a:extLst>
          </p:cNvPr>
          <p:cNvSpPr>
            <a:spLocks noChangeAspect="1" noEditPoints="1"/>
          </p:cNvSpPr>
          <p:nvPr userDrawn="1"/>
        </p:nvSpPr>
        <p:spPr bwMode="black">
          <a:xfrm>
            <a:off x="365125" y="358775"/>
            <a:ext cx="731520" cy="809172"/>
          </a:xfrm>
          <a:custGeom>
            <a:avLst/>
            <a:gdLst>
              <a:gd name="T0" fmla="*/ 3605 w 3998"/>
              <a:gd name="T1" fmla="*/ 3263 h 4415"/>
              <a:gd name="T2" fmla="*/ 3605 w 3998"/>
              <a:gd name="T3" fmla="*/ 3263 h 4415"/>
              <a:gd name="T4" fmla="*/ 2969 w 3998"/>
              <a:gd name="T5" fmla="*/ 3263 h 4415"/>
              <a:gd name="T6" fmla="*/ 2969 w 3998"/>
              <a:gd name="T7" fmla="*/ 3899 h 4415"/>
              <a:gd name="T8" fmla="*/ 3605 w 3998"/>
              <a:gd name="T9" fmla="*/ 3899 h 4415"/>
              <a:gd name="T10" fmla="*/ 3605 w 3998"/>
              <a:gd name="T11" fmla="*/ 3263 h 4415"/>
              <a:gd name="T12" fmla="*/ 3450 w 3998"/>
              <a:gd name="T13" fmla="*/ 703 h 4415"/>
              <a:gd name="T14" fmla="*/ 3450 w 3998"/>
              <a:gd name="T15" fmla="*/ 703 h 4415"/>
              <a:gd name="T16" fmla="*/ 3308 w 3998"/>
              <a:gd name="T17" fmla="*/ 668 h 4415"/>
              <a:gd name="T18" fmla="*/ 3077 w 3998"/>
              <a:gd name="T19" fmla="*/ 505 h 4415"/>
              <a:gd name="T20" fmla="*/ 3308 w 3998"/>
              <a:gd name="T21" fmla="*/ 383 h 4415"/>
              <a:gd name="T22" fmla="*/ 3661 w 3998"/>
              <a:gd name="T23" fmla="*/ 530 h 4415"/>
              <a:gd name="T24" fmla="*/ 3940 w 3998"/>
              <a:gd name="T25" fmla="*/ 305 h 4415"/>
              <a:gd name="T26" fmla="*/ 3310 w 3998"/>
              <a:gd name="T27" fmla="*/ 0 h 4415"/>
              <a:gd name="T28" fmla="*/ 2629 w 3998"/>
              <a:gd name="T29" fmla="*/ 517 h 4415"/>
              <a:gd name="T30" fmla="*/ 3182 w 3998"/>
              <a:gd name="T31" fmla="*/ 1056 h 4415"/>
              <a:gd name="T32" fmla="*/ 3331 w 3998"/>
              <a:gd name="T33" fmla="*/ 1093 h 4415"/>
              <a:gd name="T34" fmla="*/ 3531 w 3998"/>
              <a:gd name="T35" fmla="*/ 1229 h 4415"/>
              <a:gd name="T36" fmla="*/ 3266 w 3998"/>
              <a:gd name="T37" fmla="*/ 1367 h 4415"/>
              <a:gd name="T38" fmla="*/ 2854 w 3998"/>
              <a:gd name="T39" fmla="*/ 1184 h 4415"/>
              <a:gd name="T40" fmla="*/ 2576 w 3998"/>
              <a:gd name="T41" fmla="*/ 1409 h 4415"/>
              <a:gd name="T42" fmla="*/ 3268 w 3998"/>
              <a:gd name="T43" fmla="*/ 1736 h 4415"/>
              <a:gd name="T44" fmla="*/ 3998 w 3998"/>
              <a:gd name="T45" fmla="*/ 1217 h 4415"/>
              <a:gd name="T46" fmla="*/ 3450 w 3998"/>
              <a:gd name="T47" fmla="*/ 703 h 4415"/>
              <a:gd name="T48" fmla="*/ 1451 w 3998"/>
              <a:gd name="T49" fmla="*/ 2778 h 4415"/>
              <a:gd name="T50" fmla="*/ 1451 w 3998"/>
              <a:gd name="T51" fmla="*/ 2778 h 4415"/>
              <a:gd name="T52" fmla="*/ 24 w 3998"/>
              <a:gd name="T53" fmla="*/ 2778 h 4415"/>
              <a:gd name="T54" fmla="*/ 24 w 3998"/>
              <a:gd name="T55" fmla="*/ 3168 h 4415"/>
              <a:gd name="T56" fmla="*/ 512 w 3998"/>
              <a:gd name="T57" fmla="*/ 3168 h 4415"/>
              <a:gd name="T58" fmla="*/ 512 w 3998"/>
              <a:gd name="T59" fmla="*/ 4415 h 4415"/>
              <a:gd name="T60" fmla="*/ 963 w 3998"/>
              <a:gd name="T61" fmla="*/ 4415 h 4415"/>
              <a:gd name="T62" fmla="*/ 963 w 3998"/>
              <a:gd name="T63" fmla="*/ 3168 h 4415"/>
              <a:gd name="T64" fmla="*/ 1451 w 3998"/>
              <a:gd name="T65" fmla="*/ 3168 h 4415"/>
              <a:gd name="T66" fmla="*/ 1451 w 3998"/>
              <a:gd name="T67" fmla="*/ 2778 h 4415"/>
              <a:gd name="T68" fmla="*/ 1026 w 3998"/>
              <a:gd name="T69" fmla="*/ 48 h 4415"/>
              <a:gd name="T70" fmla="*/ 1026 w 3998"/>
              <a:gd name="T71" fmla="*/ 48 h 4415"/>
              <a:gd name="T72" fmla="*/ 1475 w 3998"/>
              <a:gd name="T73" fmla="*/ 48 h 4415"/>
              <a:gd name="T74" fmla="*/ 1475 w 3998"/>
              <a:gd name="T75" fmla="*/ 1015 h 4415"/>
              <a:gd name="T76" fmla="*/ 741 w 3998"/>
              <a:gd name="T77" fmla="*/ 1736 h 4415"/>
              <a:gd name="T78" fmla="*/ 0 w 3998"/>
              <a:gd name="T79" fmla="*/ 1015 h 4415"/>
              <a:gd name="T80" fmla="*/ 0 w 3998"/>
              <a:gd name="T81" fmla="*/ 48 h 4415"/>
              <a:gd name="T82" fmla="*/ 449 w 3998"/>
              <a:gd name="T83" fmla="*/ 48 h 4415"/>
              <a:gd name="T84" fmla="*/ 449 w 3998"/>
              <a:gd name="T85" fmla="*/ 1018 h 4415"/>
              <a:gd name="T86" fmla="*/ 739 w 3998"/>
              <a:gd name="T87" fmla="*/ 1321 h 4415"/>
              <a:gd name="T88" fmla="*/ 1026 w 3998"/>
              <a:gd name="T89" fmla="*/ 1018 h 4415"/>
              <a:gd name="T90" fmla="*/ 1026 w 3998"/>
              <a:gd name="T91" fmla="*/ 48 h 4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8" h="4415">
                <a:moveTo>
                  <a:pt x="3605" y="3263"/>
                </a:moveTo>
                <a:lnTo>
                  <a:pt x="3605" y="3263"/>
                </a:lnTo>
                <a:lnTo>
                  <a:pt x="2969" y="3263"/>
                </a:lnTo>
                <a:lnTo>
                  <a:pt x="2969" y="3899"/>
                </a:lnTo>
                <a:lnTo>
                  <a:pt x="3605" y="3899"/>
                </a:lnTo>
                <a:lnTo>
                  <a:pt x="3605" y="3263"/>
                </a:lnTo>
                <a:close/>
                <a:moveTo>
                  <a:pt x="3450" y="703"/>
                </a:moveTo>
                <a:lnTo>
                  <a:pt x="3450" y="703"/>
                </a:lnTo>
                <a:lnTo>
                  <a:pt x="3308" y="668"/>
                </a:lnTo>
                <a:cubicBezTo>
                  <a:pt x="3149" y="629"/>
                  <a:pt x="3077" y="583"/>
                  <a:pt x="3077" y="505"/>
                </a:cubicBezTo>
                <a:cubicBezTo>
                  <a:pt x="3077" y="446"/>
                  <a:pt x="3153" y="383"/>
                  <a:pt x="3308" y="383"/>
                </a:cubicBezTo>
                <a:cubicBezTo>
                  <a:pt x="3451" y="383"/>
                  <a:pt x="3567" y="445"/>
                  <a:pt x="3661" y="530"/>
                </a:cubicBezTo>
                <a:lnTo>
                  <a:pt x="3940" y="305"/>
                </a:lnTo>
                <a:cubicBezTo>
                  <a:pt x="3822" y="109"/>
                  <a:pt x="3566" y="0"/>
                  <a:pt x="3310" y="0"/>
                </a:cubicBezTo>
                <a:cubicBezTo>
                  <a:pt x="2877" y="0"/>
                  <a:pt x="2629" y="237"/>
                  <a:pt x="2629" y="517"/>
                </a:cubicBezTo>
                <a:cubicBezTo>
                  <a:pt x="2629" y="733"/>
                  <a:pt x="2783" y="958"/>
                  <a:pt x="3182" y="1056"/>
                </a:cubicBezTo>
                <a:lnTo>
                  <a:pt x="3331" y="1093"/>
                </a:lnTo>
                <a:cubicBezTo>
                  <a:pt x="3478" y="1130"/>
                  <a:pt x="3531" y="1158"/>
                  <a:pt x="3531" y="1229"/>
                </a:cubicBezTo>
                <a:cubicBezTo>
                  <a:pt x="3531" y="1318"/>
                  <a:pt x="3414" y="1367"/>
                  <a:pt x="3266" y="1367"/>
                </a:cubicBezTo>
                <a:cubicBezTo>
                  <a:pt x="3095" y="1367"/>
                  <a:pt x="2967" y="1298"/>
                  <a:pt x="2854" y="1184"/>
                </a:cubicBezTo>
                <a:lnTo>
                  <a:pt x="2576" y="1409"/>
                </a:lnTo>
                <a:cubicBezTo>
                  <a:pt x="2697" y="1629"/>
                  <a:pt x="3012" y="1736"/>
                  <a:pt x="3268" y="1736"/>
                </a:cubicBezTo>
                <a:cubicBezTo>
                  <a:pt x="3725" y="1736"/>
                  <a:pt x="3998" y="1523"/>
                  <a:pt x="3998" y="1217"/>
                </a:cubicBezTo>
                <a:cubicBezTo>
                  <a:pt x="3998" y="985"/>
                  <a:pt x="3850" y="799"/>
                  <a:pt x="3450" y="703"/>
                </a:cubicBezTo>
                <a:close/>
                <a:moveTo>
                  <a:pt x="1451" y="2778"/>
                </a:moveTo>
                <a:lnTo>
                  <a:pt x="1451" y="2778"/>
                </a:lnTo>
                <a:lnTo>
                  <a:pt x="24" y="2778"/>
                </a:lnTo>
                <a:lnTo>
                  <a:pt x="24" y="3168"/>
                </a:lnTo>
                <a:lnTo>
                  <a:pt x="512" y="3168"/>
                </a:lnTo>
                <a:lnTo>
                  <a:pt x="512" y="4415"/>
                </a:lnTo>
                <a:lnTo>
                  <a:pt x="963" y="4415"/>
                </a:lnTo>
                <a:lnTo>
                  <a:pt x="963" y="3168"/>
                </a:lnTo>
                <a:lnTo>
                  <a:pt x="1451" y="3168"/>
                </a:lnTo>
                <a:lnTo>
                  <a:pt x="1451" y="2778"/>
                </a:lnTo>
                <a:close/>
                <a:moveTo>
                  <a:pt x="1026" y="48"/>
                </a:moveTo>
                <a:lnTo>
                  <a:pt x="1026" y="48"/>
                </a:lnTo>
                <a:lnTo>
                  <a:pt x="1475" y="48"/>
                </a:lnTo>
                <a:lnTo>
                  <a:pt x="1475" y="1015"/>
                </a:lnTo>
                <a:cubicBezTo>
                  <a:pt x="1475" y="1465"/>
                  <a:pt x="1206" y="1736"/>
                  <a:pt x="741" y="1736"/>
                </a:cubicBezTo>
                <a:cubicBezTo>
                  <a:pt x="258" y="1736"/>
                  <a:pt x="0" y="1454"/>
                  <a:pt x="0" y="1015"/>
                </a:cubicBezTo>
                <a:lnTo>
                  <a:pt x="0" y="48"/>
                </a:lnTo>
                <a:lnTo>
                  <a:pt x="449" y="48"/>
                </a:lnTo>
                <a:lnTo>
                  <a:pt x="449" y="1018"/>
                </a:lnTo>
                <a:cubicBezTo>
                  <a:pt x="449" y="1211"/>
                  <a:pt x="559" y="1321"/>
                  <a:pt x="739" y="1321"/>
                </a:cubicBezTo>
                <a:cubicBezTo>
                  <a:pt x="918" y="1321"/>
                  <a:pt x="1026" y="1211"/>
                  <a:pt x="1026" y="1018"/>
                </a:cubicBezTo>
                <a:lnTo>
                  <a:pt x="1026" y="48"/>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9" name="Thank You">
            <a:extLst>
              <a:ext uri="{FF2B5EF4-FFF2-40B4-BE49-F238E27FC236}">
                <a16:creationId xmlns:a16="http://schemas.microsoft.com/office/drawing/2014/main" id="{3B3D034D-06BF-E34D-97D9-E1FB041EDECA}"/>
              </a:ext>
            </a:extLst>
          </p:cNvPr>
          <p:cNvSpPr txBox="1">
            <a:spLocks/>
          </p:cNvSpPr>
          <p:nvPr userDrawn="1"/>
        </p:nvSpPr>
        <p:spPr>
          <a:xfrm>
            <a:off x="1702054" y="1585468"/>
            <a:ext cx="7178421" cy="2105012"/>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4800" b="0" kern="1200" spc="0" baseline="0">
                <a:solidFill>
                  <a:schemeClr val="bg1"/>
                </a:solidFill>
                <a:latin typeface="+mj-lt"/>
                <a:ea typeface="+mj-ea"/>
                <a:cs typeface="+mj-cs"/>
              </a:defRPr>
            </a:lvl1pPr>
          </a:lstStyle>
          <a:p>
            <a:r>
              <a:rPr lang="en-US" sz="4800">
                <a:latin typeface="Aptos Light" panose="020B0004020202020204" pitchFamily="34" charset="0"/>
                <a:cs typeface="Aparajita" panose="020B0502040204020203" pitchFamily="18" charset="0"/>
              </a:rPr>
              <a:t>Thank you</a:t>
            </a:r>
          </a:p>
        </p:txBody>
      </p:sp>
      <p:sp>
        <p:nvSpPr>
          <p:cNvPr id="12" name="Text Placeholder 1">
            <a:extLst>
              <a:ext uri="{FF2B5EF4-FFF2-40B4-BE49-F238E27FC236}">
                <a16:creationId xmlns:a16="http://schemas.microsoft.com/office/drawing/2014/main" id="{230CA0A7-AB3D-9640-8F81-41F4E103F68C}"/>
              </a:ext>
            </a:extLst>
          </p:cNvPr>
          <p:cNvSpPr>
            <a:spLocks noGrp="1"/>
          </p:cNvSpPr>
          <p:nvPr>
            <p:ph type="body" sz="quarter" idx="10" hasCustomPrompt="1"/>
          </p:nvPr>
        </p:nvSpPr>
        <p:spPr>
          <a:xfrm>
            <a:off x="1702054" y="4893617"/>
            <a:ext cx="7178421" cy="1598624"/>
          </a:xfrm>
        </p:spPr>
        <p:txBody>
          <a:bodyPr anchor="b" anchorCtr="0">
            <a:noAutofit/>
          </a:bodyPr>
          <a:lstStyle>
            <a:lvl1pPr marL="0" indent="0">
              <a:spcBef>
                <a:spcPts val="0"/>
              </a:spcBef>
              <a:buFontTx/>
              <a:buNone/>
              <a:defRPr sz="1600">
                <a:solidFill>
                  <a:schemeClr val="bg1"/>
                </a:solidFill>
              </a:defRPr>
            </a:lvl1pPr>
            <a:lvl2pPr marL="0" indent="0">
              <a:spcBef>
                <a:spcPts val="0"/>
              </a:spcBef>
              <a:buFontTx/>
              <a:buNone/>
              <a:defRPr sz="1600">
                <a:solidFill>
                  <a:schemeClr val="bg1"/>
                </a:solidFill>
              </a:defRPr>
            </a:lvl2pPr>
            <a:lvl3pPr marL="0" indent="0">
              <a:spcBef>
                <a:spcPts val="0"/>
              </a:spcBef>
              <a:buFontTx/>
              <a:buNone/>
              <a:defRPr sz="1600">
                <a:solidFill>
                  <a:schemeClr val="bg1"/>
                </a:solidFill>
              </a:defRPr>
            </a:lvl3pPr>
            <a:lvl4pPr marL="0" indent="0">
              <a:spcBef>
                <a:spcPts val="0"/>
              </a:spcBef>
              <a:buFontTx/>
              <a:buNone/>
              <a:defRPr sz="1600">
                <a:solidFill>
                  <a:schemeClr val="bg1"/>
                </a:solidFill>
              </a:defRPr>
            </a:lvl4pPr>
            <a:lvl5pPr marL="0" indent="0">
              <a:spcBef>
                <a:spcPts val="0"/>
              </a:spcBef>
              <a:buFontTx/>
              <a:buNone/>
              <a:defRPr sz="1600">
                <a:solidFill>
                  <a:schemeClr val="bg1"/>
                </a:solidFill>
              </a:defRPr>
            </a:lvl5pPr>
            <a:lvl6pPr marL="0" indent="0">
              <a:spcBef>
                <a:spcPts val="0"/>
              </a:spcBef>
              <a:buFontTx/>
              <a:buNone/>
              <a:defRPr sz="1600">
                <a:solidFill>
                  <a:schemeClr val="bg1"/>
                </a:solidFill>
              </a:defRPr>
            </a:lvl6pPr>
            <a:lvl7pPr marL="0" indent="0">
              <a:spcBef>
                <a:spcPts val="0"/>
              </a:spcBef>
              <a:buFontTx/>
              <a:buNone/>
              <a:defRPr sz="1600">
                <a:solidFill>
                  <a:schemeClr val="bg1"/>
                </a:solidFill>
              </a:defRPr>
            </a:lvl7pPr>
            <a:lvl8pPr marL="0" indent="0">
              <a:spcBef>
                <a:spcPts val="0"/>
              </a:spcBef>
              <a:buFontTx/>
              <a:buNone/>
              <a:defRPr sz="1600">
                <a:solidFill>
                  <a:schemeClr val="bg1"/>
                </a:solidFill>
              </a:defRPr>
            </a:lvl8pPr>
            <a:lvl9pPr marL="0" indent="0">
              <a:spcBef>
                <a:spcPts val="0"/>
              </a:spcBef>
              <a:buFontTx/>
              <a:buNone/>
              <a:defRPr sz="1600">
                <a:solidFill>
                  <a:schemeClr val="bg1"/>
                </a:solidFill>
              </a:defRPr>
            </a:lvl9pPr>
          </a:lstStyle>
          <a:p>
            <a:pPr lvl="0"/>
            <a:r>
              <a:rPr lang="en-US"/>
              <a:t>[Optional contact information]</a:t>
            </a:r>
          </a:p>
        </p:txBody>
      </p:sp>
      <p:sp>
        <p:nvSpPr>
          <p:cNvPr id="18" name="URL">
            <a:extLst>
              <a:ext uri="{FF2B5EF4-FFF2-40B4-BE49-F238E27FC236}">
                <a16:creationId xmlns:a16="http://schemas.microsoft.com/office/drawing/2014/main" id="{2B56852A-13EA-DC41-9045-334298984C85}"/>
              </a:ext>
            </a:extLst>
          </p:cNvPr>
          <p:cNvSpPr txBox="1"/>
          <p:nvPr userDrawn="1"/>
        </p:nvSpPr>
        <p:spPr>
          <a:xfrm>
            <a:off x="9188450" y="4893618"/>
            <a:ext cx="2635250" cy="1598624"/>
          </a:xfrm>
          <a:prstGeom prst="rect">
            <a:avLst/>
          </a:prstGeom>
          <a:noFill/>
        </p:spPr>
        <p:txBody>
          <a:bodyPr wrap="square" lIns="0" tIns="0" rIns="0" bIns="0" rtlCol="0" anchor="b" anchorCtr="0">
            <a:noAutofit/>
          </a:bodyPr>
          <a:lstStyle/>
          <a:p>
            <a:pPr marL="0" indent="0" algn="r">
              <a:lnSpc>
                <a:spcPct val="100000"/>
              </a:lnSpc>
              <a:spcBef>
                <a:spcPts val="0"/>
              </a:spcBef>
              <a:buSzPct val="100000"/>
              <a:buFontTx/>
              <a:buNone/>
            </a:pPr>
            <a:r>
              <a:rPr lang="en-US" sz="1600" b="1">
                <a:solidFill>
                  <a:schemeClr val="bg1"/>
                </a:solidFill>
                <a:latin typeface="Aptos" panose="020B0004020202020204" pitchFamily="34" charset="0"/>
              </a:rPr>
              <a:t>ust.com</a:t>
            </a:r>
          </a:p>
        </p:txBody>
      </p:sp>
    </p:spTree>
    <p:extLst>
      <p:ext uri="{BB962C8B-B14F-4D97-AF65-F5344CB8AC3E}">
        <p14:creationId xmlns:p14="http://schemas.microsoft.com/office/powerpoint/2010/main" val="10052918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5788" userDrawn="1">
          <p15:clr>
            <a:srgbClr val="FBAE40"/>
          </p15:clr>
        </p15:guide>
        <p15:guide id="5" orient="horz" pos="4090" userDrawn="1">
          <p15:clr>
            <a:srgbClr val="FBAE40"/>
          </p15:clr>
        </p15:guide>
        <p15:guide id="6" pos="5595"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7D43C-8061-4F4B-A58C-537B44EA7F0E}"/>
              </a:ext>
            </a:extLst>
          </p:cNvPr>
          <p:cNvSpPr>
            <a:spLocks noGrp="1"/>
          </p:cNvSpPr>
          <p:nvPr>
            <p:ph type="title" hasCustomPrompt="1"/>
          </p:nvPr>
        </p:nvSpPr>
        <p:spPr/>
        <p:txBody>
          <a:bodyPr/>
          <a:lstStyle>
            <a:lvl1pPr>
              <a:defRPr/>
            </a:lvl1pPr>
          </a:lstStyle>
          <a:p>
            <a:r>
              <a:rPr lang="en-US"/>
              <a:t>[Slide title]</a:t>
            </a:r>
          </a:p>
        </p:txBody>
      </p:sp>
      <p:sp>
        <p:nvSpPr>
          <p:cNvPr id="3" name="Content Placeholder 2">
            <a:extLst>
              <a:ext uri="{FF2B5EF4-FFF2-40B4-BE49-F238E27FC236}">
                <a16:creationId xmlns:a16="http://schemas.microsoft.com/office/drawing/2014/main" id="{58BCB52D-820B-4886-993D-F1BD3CE0A1BF}"/>
              </a:ext>
            </a:extLst>
          </p:cNvPr>
          <p:cNvSpPr>
            <a:spLocks noGrp="1"/>
          </p:cNvSpPr>
          <p:nvPr>
            <p:ph idx="1" hasCustomPrompt="1"/>
          </p:nvPr>
        </p:nvSpPr>
        <p:spPr/>
        <p:txBody>
          <a:bodyPr numCol="2" spcCol="941832"/>
          <a:lstStyle>
            <a:lvl1pPr marL="0" indent="0">
              <a:buFontTx/>
              <a:buNone/>
              <a:tabLst>
                <a:tab pos="5254625" algn="r"/>
              </a:tabLst>
              <a:defRPr/>
            </a:lvl1pPr>
            <a:lvl2pPr marL="182880" indent="-182563">
              <a:tabLst>
                <a:tab pos="5254625" algn="r"/>
              </a:tabLst>
              <a:defRPr/>
            </a:lvl2pPr>
            <a:lvl3pPr marL="365760" indent="-182563">
              <a:tabLst>
                <a:tab pos="5254625" algn="r"/>
              </a:tabLst>
              <a:defRPr/>
            </a:lvl3pPr>
            <a:lvl4pPr marL="548640" indent="-182563">
              <a:tabLst>
                <a:tab pos="5254625" algn="r"/>
              </a:tabLst>
              <a:defRPr/>
            </a:lvl4pPr>
            <a:lvl5pPr marL="731520" indent="-182563">
              <a:tabLst>
                <a:tab pos="5254625" algn="r"/>
              </a:tabLst>
              <a:defRPr/>
            </a:lvl5pPr>
            <a:lvl6pPr marL="914400" indent="-182563">
              <a:tabLst>
                <a:tab pos="5254625" algn="r"/>
              </a:tabLst>
              <a:defRPr/>
            </a:lvl6pPr>
            <a:lvl7pPr marL="1097280" indent="-182563">
              <a:tabLst>
                <a:tab pos="5254625" algn="r"/>
              </a:tabLst>
              <a:defRPr/>
            </a:lvl7pPr>
            <a:lvl8pPr marL="1280160" indent="-182563">
              <a:tabLst>
                <a:tab pos="5254625" algn="r"/>
              </a:tabLst>
              <a:defRPr/>
            </a:lvl8pPr>
            <a:lvl9pPr marL="1463040" indent="-182563">
              <a:tabLst>
                <a:tab pos="5254625" algn="r"/>
              </a:tabLst>
              <a:defRPr/>
            </a:lvl9pPr>
          </a:lstStyle>
          <a:p>
            <a:pPr lvl="0"/>
            <a:r>
              <a:rPr lang="en-US"/>
              <a:t>[Agenda item]</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Tree>
    <p:extLst>
      <p:ext uri="{BB962C8B-B14F-4D97-AF65-F5344CB8AC3E}">
        <p14:creationId xmlns:p14="http://schemas.microsoft.com/office/powerpoint/2010/main" val="3154748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541" userDrawn="1">
          <p15:clr>
            <a:srgbClr val="FBAE40"/>
          </p15:clr>
        </p15:guide>
        <p15:guide id="2" pos="4139" userDrawn="1">
          <p15:clr>
            <a:srgbClr val="FBAE40"/>
          </p15:clr>
        </p15:guide>
        <p15:guide id="3" orient="horz" pos="1152" userDrawn="1">
          <p15:clr>
            <a:srgbClr val="FBAE40"/>
          </p15:clr>
        </p15:guide>
        <p15:guide id="4" orient="horz" pos="3832" userDrawn="1">
          <p15:clr>
            <a:srgbClr val="FBAE40"/>
          </p15:clr>
        </p15:guide>
        <p15:guide id="5" orient="horz" pos="4148"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pyright and Confidentiality">
    <p:spTree>
      <p:nvGrpSpPr>
        <p:cNvPr id="1" name=""/>
        <p:cNvGrpSpPr/>
        <p:nvPr/>
      </p:nvGrpSpPr>
      <p:grpSpPr>
        <a:xfrm>
          <a:off x="0" y="0"/>
          <a:ext cx="0" cy="0"/>
          <a:chOff x="0" y="0"/>
          <a:chExt cx="0" cy="0"/>
        </a:xfrm>
      </p:grpSpPr>
      <p:sp>
        <p:nvSpPr>
          <p:cNvPr id="5" name="Title">
            <a:extLst>
              <a:ext uri="{FF2B5EF4-FFF2-40B4-BE49-F238E27FC236}">
                <a16:creationId xmlns:a16="http://schemas.microsoft.com/office/drawing/2014/main" id="{B89A1D1F-C3AD-134F-846A-E44B5B196324}"/>
              </a:ext>
            </a:extLst>
          </p:cNvPr>
          <p:cNvSpPr txBox="1">
            <a:spLocks/>
          </p:cNvSpPr>
          <p:nvPr userDrawn="1"/>
        </p:nvSpPr>
        <p:spPr>
          <a:xfrm>
            <a:off x="365760" y="365760"/>
            <a:ext cx="8184516" cy="914400"/>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en-US" sz="3200">
                <a:latin typeface="Aptos" panose="020B0004020202020204" pitchFamily="34" charset="0"/>
              </a:rPr>
              <a:t>Copyright and confidentiality notice</a:t>
            </a:r>
          </a:p>
        </p:txBody>
      </p:sp>
      <p:sp>
        <p:nvSpPr>
          <p:cNvPr id="8" name="TextBox">
            <a:extLst>
              <a:ext uri="{FF2B5EF4-FFF2-40B4-BE49-F238E27FC236}">
                <a16:creationId xmlns:a16="http://schemas.microsoft.com/office/drawing/2014/main" id="{CA53F076-5B9C-7D40-B411-24F312CD2730}"/>
              </a:ext>
            </a:extLst>
          </p:cNvPr>
          <p:cNvSpPr txBox="1"/>
          <p:nvPr userDrawn="1"/>
        </p:nvSpPr>
        <p:spPr>
          <a:xfrm>
            <a:off x="365762" y="1828800"/>
            <a:ext cx="11457940" cy="4251960"/>
          </a:xfrm>
          <a:prstGeom prst="rect">
            <a:avLst/>
          </a:prstGeom>
          <a:noFill/>
        </p:spPr>
        <p:txBody>
          <a:bodyPr wrap="square" lIns="0" tIns="0" rIns="0" bIns="0" rtlCol="0">
            <a:noAutofit/>
          </a:bodyPr>
          <a:lstStyle/>
          <a:p>
            <a:pPr>
              <a:lnSpc>
                <a:spcPct val="100000"/>
              </a:lnSpc>
              <a:spcBef>
                <a:spcPts val="1200"/>
              </a:spcBef>
              <a:buSzPct val="100000"/>
            </a:pPr>
            <a:r>
              <a:rPr lang="en-US" sz="1800">
                <a:latin typeface="Aptos" panose="020B0004020202020204" pitchFamily="34" charset="0"/>
              </a:rPr>
              <a:t>Copyright © 2024 by UST Global Inc. All rights reserved.</a:t>
            </a:r>
          </a:p>
          <a:p>
            <a:pPr>
              <a:lnSpc>
                <a:spcPct val="100000"/>
              </a:lnSpc>
              <a:spcBef>
                <a:spcPts val="1200"/>
              </a:spcBef>
              <a:buSzPct val="100000"/>
            </a:pPr>
            <a:r>
              <a:rPr lang="en-US" sz="1800">
                <a:latin typeface="Aptos" panose="020B0004020202020204" pitchFamily="34" charset="0"/>
              </a:rPr>
              <a:t>This document is protected under the copyright laws of United States, India, and other countries as an unpublished work and contains information that shall not be reproduced, published, used in the preparation of derivative works, and/or distributed, in whole or in part, by the recipient for any purpose other than to evaluate this document. Further, all information contained herein is proprietary and confidential to UST Global Inc and may not be disclosed to any third party. Exceptions to this notice are permitted only with the express, written permission of UST Global Inc.</a:t>
            </a:r>
          </a:p>
          <a:p>
            <a:pPr>
              <a:lnSpc>
                <a:spcPct val="100000"/>
              </a:lnSpc>
              <a:spcBef>
                <a:spcPts val="1200"/>
              </a:spcBef>
              <a:buSzPct val="100000"/>
            </a:pPr>
            <a:r>
              <a:rPr lang="en-US" sz="1800">
                <a:latin typeface="Aptos" panose="020B0004020202020204" pitchFamily="34" charset="0"/>
              </a:rPr>
              <a:t>UST</a:t>
            </a:r>
            <a:r>
              <a:rPr lang="en-US" sz="1800" baseline="30000">
                <a:latin typeface="Aptos" panose="020B0004020202020204" pitchFamily="34" charset="0"/>
              </a:rPr>
              <a:t>®</a:t>
            </a:r>
            <a:r>
              <a:rPr lang="en-US" sz="1800">
                <a:latin typeface="Aptos" panose="020B0004020202020204" pitchFamily="34" charset="0"/>
              </a:rPr>
              <a:t> is a registered service mark of UST Global Inc.</a:t>
            </a:r>
          </a:p>
        </p:txBody>
      </p:sp>
      <p:sp>
        <p:nvSpPr>
          <p:cNvPr id="11" name="LinkedIn">
            <a:hlinkClick r:id="rId2"/>
            <a:extLst>
              <a:ext uri="{FF2B5EF4-FFF2-40B4-BE49-F238E27FC236}">
                <a16:creationId xmlns:a16="http://schemas.microsoft.com/office/drawing/2014/main" id="{36E860F1-0833-42C3-B18C-E49EAE88C996}"/>
              </a:ext>
            </a:extLst>
          </p:cNvPr>
          <p:cNvSpPr>
            <a:spLocks noChangeAspect="1" noEditPoints="1"/>
          </p:cNvSpPr>
          <p:nvPr userDrawn="1"/>
        </p:nvSpPr>
        <p:spPr bwMode="auto">
          <a:xfrm>
            <a:off x="9197136" y="5555832"/>
            <a:ext cx="256196" cy="244253"/>
          </a:xfrm>
          <a:custGeom>
            <a:avLst/>
            <a:gdLst>
              <a:gd name="T0" fmla="*/ 671 w 671"/>
              <a:gd name="T1" fmla="*/ 641 h 641"/>
              <a:gd name="T2" fmla="*/ 671 w 671"/>
              <a:gd name="T3" fmla="*/ 641 h 641"/>
              <a:gd name="T4" fmla="*/ 527 w 671"/>
              <a:gd name="T5" fmla="*/ 641 h 641"/>
              <a:gd name="T6" fmla="*/ 527 w 671"/>
              <a:gd name="T7" fmla="*/ 410 h 641"/>
              <a:gd name="T8" fmla="*/ 454 w 671"/>
              <a:gd name="T9" fmla="*/ 312 h 641"/>
              <a:gd name="T10" fmla="*/ 380 w 671"/>
              <a:gd name="T11" fmla="*/ 365 h 641"/>
              <a:gd name="T12" fmla="*/ 376 w 671"/>
              <a:gd name="T13" fmla="*/ 400 h 641"/>
              <a:gd name="T14" fmla="*/ 376 w 671"/>
              <a:gd name="T15" fmla="*/ 641 h 641"/>
              <a:gd name="T16" fmla="*/ 232 w 671"/>
              <a:gd name="T17" fmla="*/ 641 h 641"/>
              <a:gd name="T18" fmla="*/ 232 w 671"/>
              <a:gd name="T19" fmla="*/ 209 h 641"/>
              <a:gd name="T20" fmla="*/ 376 w 671"/>
              <a:gd name="T21" fmla="*/ 209 h 641"/>
              <a:gd name="T22" fmla="*/ 376 w 671"/>
              <a:gd name="T23" fmla="*/ 270 h 641"/>
              <a:gd name="T24" fmla="*/ 505 w 671"/>
              <a:gd name="T25" fmla="*/ 199 h 641"/>
              <a:gd name="T26" fmla="*/ 671 w 671"/>
              <a:gd name="T27" fmla="*/ 393 h 641"/>
              <a:gd name="T28" fmla="*/ 671 w 671"/>
              <a:gd name="T29" fmla="*/ 641 h 641"/>
              <a:gd name="T30" fmla="*/ 81 w 671"/>
              <a:gd name="T31" fmla="*/ 150 h 641"/>
              <a:gd name="T32" fmla="*/ 81 w 671"/>
              <a:gd name="T33" fmla="*/ 150 h 641"/>
              <a:gd name="T34" fmla="*/ 80 w 671"/>
              <a:gd name="T35" fmla="*/ 150 h 641"/>
              <a:gd name="T36" fmla="*/ 0 w 671"/>
              <a:gd name="T37" fmla="*/ 75 h 641"/>
              <a:gd name="T38" fmla="*/ 82 w 671"/>
              <a:gd name="T39" fmla="*/ 0 h 641"/>
              <a:gd name="T40" fmla="*/ 162 w 671"/>
              <a:gd name="T41" fmla="*/ 75 h 641"/>
              <a:gd name="T42" fmla="*/ 81 w 671"/>
              <a:gd name="T43" fmla="*/ 150 h 641"/>
              <a:gd name="T44" fmla="*/ 152 w 671"/>
              <a:gd name="T45" fmla="*/ 641 h 641"/>
              <a:gd name="T46" fmla="*/ 152 w 671"/>
              <a:gd name="T47" fmla="*/ 641 h 641"/>
              <a:gd name="T48" fmla="*/ 9 w 671"/>
              <a:gd name="T49" fmla="*/ 641 h 641"/>
              <a:gd name="T50" fmla="*/ 9 w 671"/>
              <a:gd name="T51" fmla="*/ 209 h 641"/>
              <a:gd name="T52" fmla="*/ 152 w 671"/>
              <a:gd name="T53" fmla="*/ 209 h 641"/>
              <a:gd name="T54" fmla="*/ 152 w 671"/>
              <a:gd name="T55" fmla="*/ 641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71" h="641">
                <a:moveTo>
                  <a:pt x="671" y="641"/>
                </a:moveTo>
                <a:lnTo>
                  <a:pt x="671" y="641"/>
                </a:lnTo>
                <a:lnTo>
                  <a:pt x="527" y="641"/>
                </a:lnTo>
                <a:lnTo>
                  <a:pt x="527" y="410"/>
                </a:lnTo>
                <a:cubicBezTo>
                  <a:pt x="527" y="352"/>
                  <a:pt x="506" y="312"/>
                  <a:pt x="454" y="312"/>
                </a:cubicBezTo>
                <a:cubicBezTo>
                  <a:pt x="415" y="312"/>
                  <a:pt x="391" y="339"/>
                  <a:pt x="380" y="365"/>
                </a:cubicBezTo>
                <a:cubicBezTo>
                  <a:pt x="377" y="374"/>
                  <a:pt x="376" y="387"/>
                  <a:pt x="376" y="400"/>
                </a:cubicBezTo>
                <a:lnTo>
                  <a:pt x="376" y="641"/>
                </a:lnTo>
                <a:lnTo>
                  <a:pt x="232" y="641"/>
                </a:lnTo>
                <a:cubicBezTo>
                  <a:pt x="232" y="641"/>
                  <a:pt x="234" y="249"/>
                  <a:pt x="232" y="209"/>
                </a:cubicBezTo>
                <a:lnTo>
                  <a:pt x="376" y="209"/>
                </a:lnTo>
                <a:lnTo>
                  <a:pt x="376" y="270"/>
                </a:lnTo>
                <a:cubicBezTo>
                  <a:pt x="395" y="241"/>
                  <a:pt x="429" y="199"/>
                  <a:pt x="505" y="199"/>
                </a:cubicBezTo>
                <a:cubicBezTo>
                  <a:pt x="600" y="199"/>
                  <a:pt x="671" y="260"/>
                  <a:pt x="671" y="393"/>
                </a:cubicBezTo>
                <a:lnTo>
                  <a:pt x="671" y="641"/>
                </a:lnTo>
                <a:close/>
                <a:moveTo>
                  <a:pt x="81" y="150"/>
                </a:moveTo>
                <a:lnTo>
                  <a:pt x="81" y="150"/>
                </a:lnTo>
                <a:lnTo>
                  <a:pt x="80" y="150"/>
                </a:lnTo>
                <a:cubicBezTo>
                  <a:pt x="31" y="150"/>
                  <a:pt x="0" y="117"/>
                  <a:pt x="0" y="75"/>
                </a:cubicBezTo>
                <a:cubicBezTo>
                  <a:pt x="0" y="33"/>
                  <a:pt x="32" y="0"/>
                  <a:pt x="82" y="0"/>
                </a:cubicBezTo>
                <a:cubicBezTo>
                  <a:pt x="131" y="0"/>
                  <a:pt x="161" y="33"/>
                  <a:pt x="162" y="75"/>
                </a:cubicBezTo>
                <a:cubicBezTo>
                  <a:pt x="162" y="117"/>
                  <a:pt x="131" y="150"/>
                  <a:pt x="81" y="150"/>
                </a:cubicBezTo>
                <a:close/>
                <a:moveTo>
                  <a:pt x="152" y="641"/>
                </a:moveTo>
                <a:lnTo>
                  <a:pt x="152" y="641"/>
                </a:lnTo>
                <a:lnTo>
                  <a:pt x="9" y="641"/>
                </a:lnTo>
                <a:lnTo>
                  <a:pt x="9" y="209"/>
                </a:lnTo>
                <a:lnTo>
                  <a:pt x="152" y="209"/>
                </a:lnTo>
                <a:lnTo>
                  <a:pt x="152" y="641"/>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13" name="Facebook">
            <a:hlinkClick r:id="rId3"/>
            <a:extLst>
              <a:ext uri="{FF2B5EF4-FFF2-40B4-BE49-F238E27FC236}">
                <a16:creationId xmlns:a16="http://schemas.microsoft.com/office/drawing/2014/main" id="{D3CE881A-2E2C-4BF7-81A2-0B6ABD537CEA}"/>
              </a:ext>
            </a:extLst>
          </p:cNvPr>
          <p:cNvSpPr>
            <a:spLocks/>
          </p:cNvSpPr>
          <p:nvPr userDrawn="1"/>
        </p:nvSpPr>
        <p:spPr bwMode="auto">
          <a:xfrm>
            <a:off x="9674955" y="5537235"/>
            <a:ext cx="121831" cy="262851"/>
          </a:xfrm>
          <a:custGeom>
            <a:avLst/>
            <a:gdLst>
              <a:gd name="T0" fmla="*/ 321 w 321"/>
              <a:gd name="T1" fmla="*/ 223 h 690"/>
              <a:gd name="T2" fmla="*/ 321 w 321"/>
              <a:gd name="T3" fmla="*/ 223 h 690"/>
              <a:gd name="T4" fmla="*/ 212 w 321"/>
              <a:gd name="T5" fmla="*/ 223 h 690"/>
              <a:gd name="T6" fmla="*/ 212 w 321"/>
              <a:gd name="T7" fmla="*/ 152 h 690"/>
              <a:gd name="T8" fmla="*/ 242 w 321"/>
              <a:gd name="T9" fmla="*/ 118 h 690"/>
              <a:gd name="T10" fmla="*/ 319 w 321"/>
              <a:gd name="T11" fmla="*/ 118 h 690"/>
              <a:gd name="T12" fmla="*/ 319 w 321"/>
              <a:gd name="T13" fmla="*/ 0 h 690"/>
              <a:gd name="T14" fmla="*/ 213 w 321"/>
              <a:gd name="T15" fmla="*/ 0 h 690"/>
              <a:gd name="T16" fmla="*/ 69 w 321"/>
              <a:gd name="T17" fmla="*/ 144 h 690"/>
              <a:gd name="T18" fmla="*/ 69 w 321"/>
              <a:gd name="T19" fmla="*/ 223 h 690"/>
              <a:gd name="T20" fmla="*/ 0 w 321"/>
              <a:gd name="T21" fmla="*/ 223 h 690"/>
              <a:gd name="T22" fmla="*/ 0 w 321"/>
              <a:gd name="T23" fmla="*/ 345 h 690"/>
              <a:gd name="T24" fmla="*/ 69 w 321"/>
              <a:gd name="T25" fmla="*/ 345 h 690"/>
              <a:gd name="T26" fmla="*/ 69 w 321"/>
              <a:gd name="T27" fmla="*/ 690 h 690"/>
              <a:gd name="T28" fmla="*/ 212 w 321"/>
              <a:gd name="T29" fmla="*/ 690 h 690"/>
              <a:gd name="T30" fmla="*/ 212 w 321"/>
              <a:gd name="T31" fmla="*/ 345 h 690"/>
              <a:gd name="T32" fmla="*/ 309 w 321"/>
              <a:gd name="T33" fmla="*/ 345 h 690"/>
              <a:gd name="T34" fmla="*/ 321 w 321"/>
              <a:gd name="T35" fmla="*/ 22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1" h="690">
                <a:moveTo>
                  <a:pt x="321" y="223"/>
                </a:moveTo>
                <a:lnTo>
                  <a:pt x="321" y="223"/>
                </a:lnTo>
                <a:lnTo>
                  <a:pt x="212" y="223"/>
                </a:lnTo>
                <a:lnTo>
                  <a:pt x="212" y="152"/>
                </a:lnTo>
                <a:cubicBezTo>
                  <a:pt x="212" y="125"/>
                  <a:pt x="230" y="118"/>
                  <a:pt x="242" y="118"/>
                </a:cubicBezTo>
                <a:lnTo>
                  <a:pt x="319" y="118"/>
                </a:lnTo>
                <a:lnTo>
                  <a:pt x="319" y="0"/>
                </a:lnTo>
                <a:lnTo>
                  <a:pt x="213" y="0"/>
                </a:lnTo>
                <a:cubicBezTo>
                  <a:pt x="95" y="0"/>
                  <a:pt x="69" y="88"/>
                  <a:pt x="69" y="144"/>
                </a:cubicBezTo>
                <a:lnTo>
                  <a:pt x="69" y="223"/>
                </a:lnTo>
                <a:lnTo>
                  <a:pt x="0" y="223"/>
                </a:lnTo>
                <a:lnTo>
                  <a:pt x="0" y="345"/>
                </a:lnTo>
                <a:lnTo>
                  <a:pt x="69" y="345"/>
                </a:lnTo>
                <a:lnTo>
                  <a:pt x="69" y="690"/>
                </a:lnTo>
                <a:lnTo>
                  <a:pt x="212" y="690"/>
                </a:lnTo>
                <a:lnTo>
                  <a:pt x="212" y="345"/>
                </a:lnTo>
                <a:lnTo>
                  <a:pt x="309" y="345"/>
                </a:lnTo>
                <a:lnTo>
                  <a:pt x="321" y="223"/>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16" name="Twitter">
            <a:hlinkClick r:id="rId4"/>
            <a:extLst>
              <a:ext uri="{FF2B5EF4-FFF2-40B4-BE49-F238E27FC236}">
                <a16:creationId xmlns:a16="http://schemas.microsoft.com/office/drawing/2014/main" id="{BF12F575-1E00-479B-A66D-E741929EE483}"/>
              </a:ext>
            </a:extLst>
          </p:cNvPr>
          <p:cNvSpPr>
            <a:spLocks/>
          </p:cNvSpPr>
          <p:nvPr userDrawn="1"/>
        </p:nvSpPr>
        <p:spPr bwMode="auto">
          <a:xfrm>
            <a:off x="10031915" y="5580629"/>
            <a:ext cx="268782" cy="219456"/>
          </a:xfrm>
          <a:custGeom>
            <a:avLst/>
            <a:gdLst>
              <a:gd name="T0" fmla="*/ 709 w 709"/>
              <a:gd name="T1" fmla="*/ 68 h 576"/>
              <a:gd name="T2" fmla="*/ 709 w 709"/>
              <a:gd name="T3" fmla="*/ 68 h 576"/>
              <a:gd name="T4" fmla="*/ 626 w 709"/>
              <a:gd name="T5" fmla="*/ 91 h 576"/>
              <a:gd name="T6" fmla="*/ 690 w 709"/>
              <a:gd name="T7" fmla="*/ 11 h 576"/>
              <a:gd name="T8" fmla="*/ 597 w 709"/>
              <a:gd name="T9" fmla="*/ 46 h 576"/>
              <a:gd name="T10" fmla="*/ 491 w 709"/>
              <a:gd name="T11" fmla="*/ 0 h 576"/>
              <a:gd name="T12" fmla="*/ 346 w 709"/>
              <a:gd name="T13" fmla="*/ 145 h 576"/>
              <a:gd name="T14" fmla="*/ 350 w 709"/>
              <a:gd name="T15" fmla="*/ 179 h 576"/>
              <a:gd name="T16" fmla="*/ 50 w 709"/>
              <a:gd name="T17" fmla="*/ 27 h 576"/>
              <a:gd name="T18" fmla="*/ 30 w 709"/>
              <a:gd name="T19" fmla="*/ 100 h 576"/>
              <a:gd name="T20" fmla="*/ 95 w 709"/>
              <a:gd name="T21" fmla="*/ 221 h 576"/>
              <a:gd name="T22" fmla="*/ 29 w 709"/>
              <a:gd name="T23" fmla="*/ 203 h 576"/>
              <a:gd name="T24" fmla="*/ 29 w 709"/>
              <a:gd name="T25" fmla="*/ 204 h 576"/>
              <a:gd name="T26" fmla="*/ 146 w 709"/>
              <a:gd name="T27" fmla="*/ 347 h 576"/>
              <a:gd name="T28" fmla="*/ 107 w 709"/>
              <a:gd name="T29" fmla="*/ 352 h 576"/>
              <a:gd name="T30" fmla="*/ 80 w 709"/>
              <a:gd name="T31" fmla="*/ 349 h 576"/>
              <a:gd name="T32" fmla="*/ 216 w 709"/>
              <a:gd name="T33" fmla="*/ 450 h 576"/>
              <a:gd name="T34" fmla="*/ 35 w 709"/>
              <a:gd name="T35" fmla="*/ 513 h 576"/>
              <a:gd name="T36" fmla="*/ 0 w 709"/>
              <a:gd name="T37" fmla="*/ 511 h 576"/>
              <a:gd name="T38" fmla="*/ 223 w 709"/>
              <a:gd name="T39" fmla="*/ 576 h 576"/>
              <a:gd name="T40" fmla="*/ 637 w 709"/>
              <a:gd name="T41" fmla="*/ 162 h 576"/>
              <a:gd name="T42" fmla="*/ 637 w 709"/>
              <a:gd name="T43" fmla="*/ 143 h 576"/>
              <a:gd name="T44" fmla="*/ 709 w 709"/>
              <a:gd name="T45" fmla="*/ 68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9" h="576">
                <a:moveTo>
                  <a:pt x="709" y="68"/>
                </a:moveTo>
                <a:lnTo>
                  <a:pt x="709" y="68"/>
                </a:lnTo>
                <a:cubicBezTo>
                  <a:pt x="683" y="80"/>
                  <a:pt x="655" y="88"/>
                  <a:pt x="626" y="91"/>
                </a:cubicBezTo>
                <a:cubicBezTo>
                  <a:pt x="656" y="73"/>
                  <a:pt x="679" y="45"/>
                  <a:pt x="690" y="11"/>
                </a:cubicBezTo>
                <a:cubicBezTo>
                  <a:pt x="662" y="27"/>
                  <a:pt x="630" y="39"/>
                  <a:pt x="597" y="46"/>
                </a:cubicBezTo>
                <a:cubicBezTo>
                  <a:pt x="571" y="18"/>
                  <a:pt x="533" y="0"/>
                  <a:pt x="491" y="0"/>
                </a:cubicBezTo>
                <a:cubicBezTo>
                  <a:pt x="411" y="0"/>
                  <a:pt x="346" y="65"/>
                  <a:pt x="346" y="145"/>
                </a:cubicBezTo>
                <a:cubicBezTo>
                  <a:pt x="346" y="157"/>
                  <a:pt x="347" y="168"/>
                  <a:pt x="350" y="179"/>
                </a:cubicBezTo>
                <a:cubicBezTo>
                  <a:pt x="229" y="172"/>
                  <a:pt x="122" y="115"/>
                  <a:pt x="50" y="27"/>
                </a:cubicBezTo>
                <a:cubicBezTo>
                  <a:pt x="37" y="48"/>
                  <a:pt x="30" y="73"/>
                  <a:pt x="30" y="100"/>
                </a:cubicBezTo>
                <a:cubicBezTo>
                  <a:pt x="30" y="150"/>
                  <a:pt x="56" y="195"/>
                  <a:pt x="95" y="221"/>
                </a:cubicBezTo>
                <a:cubicBezTo>
                  <a:pt x="71" y="220"/>
                  <a:pt x="49" y="213"/>
                  <a:pt x="29" y="203"/>
                </a:cubicBezTo>
                <a:cubicBezTo>
                  <a:pt x="29" y="203"/>
                  <a:pt x="29" y="204"/>
                  <a:pt x="29" y="204"/>
                </a:cubicBezTo>
                <a:cubicBezTo>
                  <a:pt x="29" y="275"/>
                  <a:pt x="79" y="334"/>
                  <a:pt x="146" y="347"/>
                </a:cubicBezTo>
                <a:cubicBezTo>
                  <a:pt x="133" y="350"/>
                  <a:pt x="121" y="352"/>
                  <a:pt x="107" y="352"/>
                </a:cubicBezTo>
                <a:cubicBezTo>
                  <a:pt x="98" y="352"/>
                  <a:pt x="89" y="351"/>
                  <a:pt x="80" y="349"/>
                </a:cubicBezTo>
                <a:cubicBezTo>
                  <a:pt x="98" y="407"/>
                  <a:pt x="152" y="449"/>
                  <a:pt x="216" y="450"/>
                </a:cubicBezTo>
                <a:cubicBezTo>
                  <a:pt x="166" y="489"/>
                  <a:pt x="103" y="513"/>
                  <a:pt x="35" y="513"/>
                </a:cubicBezTo>
                <a:cubicBezTo>
                  <a:pt x="23" y="513"/>
                  <a:pt x="12" y="512"/>
                  <a:pt x="0" y="511"/>
                </a:cubicBezTo>
                <a:cubicBezTo>
                  <a:pt x="65" y="552"/>
                  <a:pt x="141" y="576"/>
                  <a:pt x="223" y="576"/>
                </a:cubicBezTo>
                <a:cubicBezTo>
                  <a:pt x="491" y="576"/>
                  <a:pt x="637" y="354"/>
                  <a:pt x="637" y="162"/>
                </a:cubicBezTo>
                <a:cubicBezTo>
                  <a:pt x="637" y="156"/>
                  <a:pt x="637" y="150"/>
                  <a:pt x="637" y="143"/>
                </a:cubicBezTo>
                <a:cubicBezTo>
                  <a:pt x="665" y="123"/>
                  <a:pt x="690" y="97"/>
                  <a:pt x="709" y="6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7" name="YouTube">
            <a:hlinkClick r:id="rId5"/>
            <a:extLst>
              <a:ext uri="{FF2B5EF4-FFF2-40B4-BE49-F238E27FC236}">
                <a16:creationId xmlns:a16="http://schemas.microsoft.com/office/drawing/2014/main" id="{7FB14B23-C759-4C47-887D-A27839DAE366}"/>
              </a:ext>
            </a:extLst>
          </p:cNvPr>
          <p:cNvSpPr>
            <a:spLocks noEditPoints="1"/>
          </p:cNvSpPr>
          <p:nvPr userDrawn="1"/>
        </p:nvSpPr>
        <p:spPr bwMode="auto">
          <a:xfrm>
            <a:off x="10916563" y="5594887"/>
            <a:ext cx="290763" cy="205198"/>
          </a:xfrm>
          <a:custGeom>
            <a:avLst/>
            <a:gdLst>
              <a:gd name="T0" fmla="*/ 307 w 768"/>
              <a:gd name="T1" fmla="*/ 384 h 538"/>
              <a:gd name="T2" fmla="*/ 307 w 768"/>
              <a:gd name="T3" fmla="*/ 384 h 538"/>
              <a:gd name="T4" fmla="*/ 307 w 768"/>
              <a:gd name="T5" fmla="*/ 154 h 538"/>
              <a:gd name="T6" fmla="*/ 507 w 768"/>
              <a:gd name="T7" fmla="*/ 269 h 538"/>
              <a:gd name="T8" fmla="*/ 307 w 768"/>
              <a:gd name="T9" fmla="*/ 384 h 538"/>
              <a:gd name="T10" fmla="*/ 752 w 768"/>
              <a:gd name="T11" fmla="*/ 84 h 538"/>
              <a:gd name="T12" fmla="*/ 752 w 768"/>
              <a:gd name="T13" fmla="*/ 84 h 538"/>
              <a:gd name="T14" fmla="*/ 684 w 768"/>
              <a:gd name="T15" fmla="*/ 16 h 538"/>
              <a:gd name="T16" fmla="*/ 384 w 768"/>
              <a:gd name="T17" fmla="*/ 0 h 538"/>
              <a:gd name="T18" fmla="*/ 84 w 768"/>
              <a:gd name="T19" fmla="*/ 16 h 538"/>
              <a:gd name="T20" fmla="*/ 16 w 768"/>
              <a:gd name="T21" fmla="*/ 84 h 538"/>
              <a:gd name="T22" fmla="*/ 0 w 768"/>
              <a:gd name="T23" fmla="*/ 269 h 538"/>
              <a:gd name="T24" fmla="*/ 16 w 768"/>
              <a:gd name="T25" fmla="*/ 454 h 538"/>
              <a:gd name="T26" fmla="*/ 84 w 768"/>
              <a:gd name="T27" fmla="*/ 522 h 538"/>
              <a:gd name="T28" fmla="*/ 384 w 768"/>
              <a:gd name="T29" fmla="*/ 538 h 538"/>
              <a:gd name="T30" fmla="*/ 684 w 768"/>
              <a:gd name="T31" fmla="*/ 522 h 538"/>
              <a:gd name="T32" fmla="*/ 752 w 768"/>
              <a:gd name="T33" fmla="*/ 454 h 538"/>
              <a:gd name="T34" fmla="*/ 768 w 768"/>
              <a:gd name="T35" fmla="*/ 269 h 538"/>
              <a:gd name="T36" fmla="*/ 752 w 768"/>
              <a:gd name="T37" fmla="*/ 84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8" h="538">
                <a:moveTo>
                  <a:pt x="307" y="384"/>
                </a:moveTo>
                <a:lnTo>
                  <a:pt x="307" y="384"/>
                </a:lnTo>
                <a:lnTo>
                  <a:pt x="307" y="154"/>
                </a:lnTo>
                <a:lnTo>
                  <a:pt x="507" y="269"/>
                </a:lnTo>
                <a:lnTo>
                  <a:pt x="307" y="384"/>
                </a:lnTo>
                <a:close/>
                <a:moveTo>
                  <a:pt x="752" y="84"/>
                </a:moveTo>
                <a:lnTo>
                  <a:pt x="752" y="84"/>
                </a:lnTo>
                <a:cubicBezTo>
                  <a:pt x="743" y="51"/>
                  <a:pt x="717" y="25"/>
                  <a:pt x="684" y="16"/>
                </a:cubicBezTo>
                <a:cubicBezTo>
                  <a:pt x="624" y="0"/>
                  <a:pt x="384" y="0"/>
                  <a:pt x="384" y="0"/>
                </a:cubicBezTo>
                <a:cubicBezTo>
                  <a:pt x="384" y="0"/>
                  <a:pt x="144" y="0"/>
                  <a:pt x="84" y="16"/>
                </a:cubicBezTo>
                <a:cubicBezTo>
                  <a:pt x="51" y="25"/>
                  <a:pt x="25" y="51"/>
                  <a:pt x="16" y="84"/>
                </a:cubicBezTo>
                <a:cubicBezTo>
                  <a:pt x="0" y="144"/>
                  <a:pt x="0" y="269"/>
                  <a:pt x="0" y="269"/>
                </a:cubicBezTo>
                <a:cubicBezTo>
                  <a:pt x="0" y="269"/>
                  <a:pt x="0" y="394"/>
                  <a:pt x="16" y="454"/>
                </a:cubicBezTo>
                <a:cubicBezTo>
                  <a:pt x="25" y="487"/>
                  <a:pt x="51" y="513"/>
                  <a:pt x="84" y="522"/>
                </a:cubicBezTo>
                <a:cubicBezTo>
                  <a:pt x="144" y="538"/>
                  <a:pt x="384" y="538"/>
                  <a:pt x="384" y="538"/>
                </a:cubicBezTo>
                <a:cubicBezTo>
                  <a:pt x="384" y="538"/>
                  <a:pt x="624" y="538"/>
                  <a:pt x="684" y="522"/>
                </a:cubicBezTo>
                <a:cubicBezTo>
                  <a:pt x="717" y="513"/>
                  <a:pt x="743" y="487"/>
                  <a:pt x="752" y="454"/>
                </a:cubicBezTo>
                <a:cubicBezTo>
                  <a:pt x="768" y="394"/>
                  <a:pt x="768" y="269"/>
                  <a:pt x="768" y="269"/>
                </a:cubicBezTo>
                <a:cubicBezTo>
                  <a:pt x="768" y="269"/>
                  <a:pt x="768" y="144"/>
                  <a:pt x="752" y="84"/>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pic>
        <p:nvPicPr>
          <p:cNvPr id="10" name="Picture 22" descr="A close up of a sign&#10;&#10;Description automatically generated">
            <a:extLst>
              <a:ext uri="{FF2B5EF4-FFF2-40B4-BE49-F238E27FC236}">
                <a16:creationId xmlns:a16="http://schemas.microsoft.com/office/drawing/2014/main" id="{1BF68AD8-32F7-6640-ABD8-B8FA66DB0802}"/>
              </a:ext>
            </a:extLst>
          </p:cNvPr>
          <p:cNvPicPr>
            <a:picLocks noChangeAspect="1"/>
          </p:cNvPicPr>
          <p:nvPr userDrawn="1"/>
        </p:nvPicPr>
        <p:blipFill>
          <a:blip r:embed="rId6"/>
          <a:stretch>
            <a:fillRect/>
          </a:stretch>
        </p:blipFill>
        <p:spPr>
          <a:xfrm>
            <a:off x="10475774" y="5555833"/>
            <a:ext cx="265740" cy="262852"/>
          </a:xfrm>
          <a:prstGeom prst="rect">
            <a:avLst/>
          </a:prstGeom>
        </p:spPr>
      </p:pic>
    </p:spTree>
    <p:extLst>
      <p:ext uri="{BB962C8B-B14F-4D97-AF65-F5344CB8AC3E}">
        <p14:creationId xmlns:p14="http://schemas.microsoft.com/office/powerpoint/2010/main" val="415404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0" userDrawn="1">
          <p15:clr>
            <a:srgbClr val="FBAE40"/>
          </p15:clr>
        </p15:guide>
        <p15:guide id="2" orient="horz" pos="3832" userDrawn="1">
          <p15:clr>
            <a:srgbClr val="FBAE40"/>
          </p15:clr>
        </p15:guide>
        <p15:guide id="3" pos="5588" userDrawn="1">
          <p15:clr>
            <a:srgbClr val="FBAE40"/>
          </p15:clr>
        </p15:guide>
        <p15:guide id="4" pos="5787" userDrawn="1">
          <p15:clr>
            <a:srgbClr val="FBAE40"/>
          </p15:clr>
        </p15:guide>
        <p15:guide id="5" orient="horz" pos="4148" userDrawn="1">
          <p15:clr>
            <a:srgbClr val="FBAE40"/>
          </p15:clr>
        </p15:guide>
        <p15:guide id="6" pos="5387" userDrawn="1">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Appendix slide">
    <p:bg>
      <p:bgPr>
        <a:solidFill>
          <a:srgbClr val="006E74"/>
        </a:solidFill>
        <a:effectLst/>
      </p:bgPr>
    </p:bg>
    <p:spTree>
      <p:nvGrpSpPr>
        <p:cNvPr id="1" name=""/>
        <p:cNvGrpSpPr/>
        <p:nvPr/>
      </p:nvGrpSpPr>
      <p:grpSpPr>
        <a:xfrm>
          <a:off x="0" y="0"/>
          <a:ext cx="0" cy="0"/>
          <a:chOff x="0" y="0"/>
          <a:chExt cx="0" cy="0"/>
        </a:xfrm>
      </p:grpSpPr>
      <p:sp>
        <p:nvSpPr>
          <p:cNvPr id="9" name="Text Placeholder 2">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365761" y="4114800"/>
            <a:ext cx="8505189" cy="1968500"/>
          </a:xfrm>
        </p:spPr>
        <p:txBody>
          <a:bodyPr/>
          <a:lstStyle/>
          <a:p>
            <a:pPr lvl="0"/>
            <a:r>
              <a:rPr lang="en-US"/>
              <a:t>[Additional content, if needed]</a:t>
            </a:r>
          </a:p>
        </p:txBody>
      </p:sp>
      <p:sp>
        <p:nvSpPr>
          <p:cNvPr id="3" name="TextBox 2">
            <a:extLst>
              <a:ext uri="{FF2B5EF4-FFF2-40B4-BE49-F238E27FC236}">
                <a16:creationId xmlns:a16="http://schemas.microsoft.com/office/drawing/2014/main" id="{BBAC10D0-7A8D-F54B-AFA4-6CBFAE45447B}"/>
              </a:ext>
            </a:extLst>
          </p:cNvPr>
          <p:cNvSpPr txBox="1"/>
          <p:nvPr userDrawn="1"/>
        </p:nvSpPr>
        <p:spPr>
          <a:xfrm>
            <a:off x="365761" y="1737360"/>
            <a:ext cx="6702306" cy="2103120"/>
          </a:xfrm>
          <a:prstGeom prst="rect">
            <a:avLst/>
          </a:prstGeom>
          <a:noFill/>
        </p:spPr>
        <p:txBody>
          <a:bodyPr wrap="square" lIns="0" tIns="0" rIns="0" bIns="0" rtlCol="0" anchor="b" anchorCtr="0">
            <a:noAutofit/>
          </a:bodyPr>
          <a:lstStyle/>
          <a:p>
            <a:pPr marL="0" marR="0" indent="0" algn="l" defTabSz="914400" rtl="0" eaLnBrk="1" fontAlgn="auto" latinLnBrk="0" hangingPunct="1">
              <a:lnSpc>
                <a:spcPct val="100000"/>
              </a:lnSpc>
              <a:spcBef>
                <a:spcPts val="1200"/>
              </a:spcBef>
              <a:spcAft>
                <a:spcPts val="0"/>
              </a:spcAft>
              <a:buClrTx/>
              <a:buSzPct val="100000"/>
              <a:buFont typeface="Arial"/>
              <a:buNone/>
              <a:tabLst/>
              <a:defRPr/>
            </a:pPr>
            <a:r>
              <a:rPr kumimoji="0" lang="en-US" sz="4800" b="0" i="0" u="none" strike="noStrike" kern="1200" cap="none" spc="0" normalizeH="0" baseline="0" noProof="0">
                <a:ln>
                  <a:noFill/>
                </a:ln>
                <a:solidFill>
                  <a:srgbClr val="FFFFFF"/>
                </a:solidFill>
                <a:effectLst/>
                <a:uLnTx/>
                <a:uFillTx/>
                <a:latin typeface="Aptos" panose="020B0004020202020204" pitchFamily="34" charset="0"/>
                <a:ea typeface="+mj-ea"/>
                <a:cs typeface="+mj-cs"/>
              </a:rPr>
              <a:t>Appendix</a:t>
            </a:r>
            <a:endParaRPr lang="en-US" sz="4800" b="0">
              <a:latin typeface="Aptos" panose="020B0004020202020204" pitchFamily="34" charset="0"/>
            </a:endParaRPr>
          </a:p>
        </p:txBody>
      </p:sp>
    </p:spTree>
    <p:extLst>
      <p:ext uri="{BB962C8B-B14F-4D97-AF65-F5344CB8AC3E}">
        <p14:creationId xmlns:p14="http://schemas.microsoft.com/office/powerpoint/2010/main" val="24613704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5588" userDrawn="1">
          <p15:clr>
            <a:srgbClr val="FBAE40"/>
          </p15:clr>
        </p15:guide>
        <p15:guide id="3" orient="horz" pos="3832" userDrawn="1">
          <p15:clr>
            <a:srgbClr val="FBAE40"/>
          </p15:clr>
        </p15:guide>
        <p15:guide id="4" orient="horz" pos="4148" userDrawn="1">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userDrawn="1">
  <p:cSld name="Title Slide - Photo 03">
    <p:bg>
      <p:bgRef idx="1001">
        <a:schemeClr val="bg1"/>
      </p:bgRef>
    </p:bg>
    <p:spTree>
      <p:nvGrpSpPr>
        <p:cNvPr id="1" name=""/>
        <p:cNvGrpSpPr/>
        <p:nvPr/>
      </p:nvGrpSpPr>
      <p:grpSpPr>
        <a:xfrm>
          <a:off x="0" y="0"/>
          <a:ext cx="0" cy="0"/>
          <a:chOff x="0" y="0"/>
          <a:chExt cx="0" cy="0"/>
        </a:xfrm>
      </p:grpSpPr>
      <p:sp>
        <p:nvSpPr>
          <p:cNvPr id="10" name="Picture Placeholder 4">
            <a:extLst>
              <a:ext uri="{FF2B5EF4-FFF2-40B4-BE49-F238E27FC236}">
                <a16:creationId xmlns:a16="http://schemas.microsoft.com/office/drawing/2014/main" id="{2BFAF5D7-E03E-9E44-ABB8-3AFA83714D07}"/>
              </a:ext>
            </a:extLst>
          </p:cNvPr>
          <p:cNvSpPr>
            <a:spLocks noGrp="1"/>
          </p:cNvSpPr>
          <p:nvPr>
            <p:ph type="pic" sz="quarter" idx="10" hasCustomPrompt="1"/>
          </p:nvPr>
        </p:nvSpPr>
        <p:spPr>
          <a:xfrm>
            <a:off x="4137660" y="-1"/>
            <a:ext cx="8054340" cy="6856615"/>
          </a:xfrm>
          <a:solidFill>
            <a:srgbClr val="D7E0E3"/>
          </a:solidFill>
        </p:spPr>
        <p:txBody>
          <a:bodyPr anchor="ctr" anchorCtr="0">
            <a:normAutofit/>
          </a:bodyPr>
          <a:lstStyle>
            <a:lvl1pPr marL="0" indent="0" algn="ctr">
              <a:buFontTx/>
              <a:buNone/>
              <a:defRPr sz="1200"/>
            </a:lvl1pPr>
          </a:lstStyle>
          <a:p>
            <a:r>
              <a:rPr lang="en-US"/>
              <a:t>[Click icon to insert photo]</a:t>
            </a:r>
          </a:p>
        </p:txBody>
      </p:sp>
      <p:sp>
        <p:nvSpPr>
          <p:cNvPr id="5" name="UST" descr="UST">
            <a:extLst>
              <a:ext uri="{FF2B5EF4-FFF2-40B4-BE49-F238E27FC236}">
                <a16:creationId xmlns:a16="http://schemas.microsoft.com/office/drawing/2014/main" id="{B5100F4C-957F-DD4E-8499-CC403AD1E86D}"/>
              </a:ext>
            </a:extLst>
          </p:cNvPr>
          <p:cNvSpPr>
            <a:spLocks noChangeAspect="1" noEditPoints="1"/>
          </p:cNvSpPr>
          <p:nvPr userDrawn="1"/>
        </p:nvSpPr>
        <p:spPr bwMode="black">
          <a:xfrm>
            <a:off x="365125" y="358775"/>
            <a:ext cx="731520" cy="809172"/>
          </a:xfrm>
          <a:custGeom>
            <a:avLst/>
            <a:gdLst>
              <a:gd name="T0" fmla="*/ 3605 w 3998"/>
              <a:gd name="T1" fmla="*/ 3263 h 4415"/>
              <a:gd name="T2" fmla="*/ 3605 w 3998"/>
              <a:gd name="T3" fmla="*/ 3263 h 4415"/>
              <a:gd name="T4" fmla="*/ 2969 w 3998"/>
              <a:gd name="T5" fmla="*/ 3263 h 4415"/>
              <a:gd name="T6" fmla="*/ 2969 w 3998"/>
              <a:gd name="T7" fmla="*/ 3899 h 4415"/>
              <a:gd name="T8" fmla="*/ 3605 w 3998"/>
              <a:gd name="T9" fmla="*/ 3899 h 4415"/>
              <a:gd name="T10" fmla="*/ 3605 w 3998"/>
              <a:gd name="T11" fmla="*/ 3263 h 4415"/>
              <a:gd name="T12" fmla="*/ 3450 w 3998"/>
              <a:gd name="T13" fmla="*/ 703 h 4415"/>
              <a:gd name="T14" fmla="*/ 3450 w 3998"/>
              <a:gd name="T15" fmla="*/ 703 h 4415"/>
              <a:gd name="T16" fmla="*/ 3308 w 3998"/>
              <a:gd name="T17" fmla="*/ 668 h 4415"/>
              <a:gd name="T18" fmla="*/ 3077 w 3998"/>
              <a:gd name="T19" fmla="*/ 505 h 4415"/>
              <a:gd name="T20" fmla="*/ 3308 w 3998"/>
              <a:gd name="T21" fmla="*/ 383 h 4415"/>
              <a:gd name="T22" fmla="*/ 3661 w 3998"/>
              <a:gd name="T23" fmla="*/ 530 h 4415"/>
              <a:gd name="T24" fmla="*/ 3940 w 3998"/>
              <a:gd name="T25" fmla="*/ 305 h 4415"/>
              <a:gd name="T26" fmla="*/ 3310 w 3998"/>
              <a:gd name="T27" fmla="*/ 0 h 4415"/>
              <a:gd name="T28" fmla="*/ 2629 w 3998"/>
              <a:gd name="T29" fmla="*/ 517 h 4415"/>
              <a:gd name="T30" fmla="*/ 3182 w 3998"/>
              <a:gd name="T31" fmla="*/ 1056 h 4415"/>
              <a:gd name="T32" fmla="*/ 3331 w 3998"/>
              <a:gd name="T33" fmla="*/ 1093 h 4415"/>
              <a:gd name="T34" fmla="*/ 3531 w 3998"/>
              <a:gd name="T35" fmla="*/ 1229 h 4415"/>
              <a:gd name="T36" fmla="*/ 3266 w 3998"/>
              <a:gd name="T37" fmla="*/ 1367 h 4415"/>
              <a:gd name="T38" fmla="*/ 2854 w 3998"/>
              <a:gd name="T39" fmla="*/ 1184 h 4415"/>
              <a:gd name="T40" fmla="*/ 2576 w 3998"/>
              <a:gd name="T41" fmla="*/ 1409 h 4415"/>
              <a:gd name="T42" fmla="*/ 3268 w 3998"/>
              <a:gd name="T43" fmla="*/ 1736 h 4415"/>
              <a:gd name="T44" fmla="*/ 3998 w 3998"/>
              <a:gd name="T45" fmla="*/ 1217 h 4415"/>
              <a:gd name="T46" fmla="*/ 3450 w 3998"/>
              <a:gd name="T47" fmla="*/ 703 h 4415"/>
              <a:gd name="T48" fmla="*/ 1451 w 3998"/>
              <a:gd name="T49" fmla="*/ 2778 h 4415"/>
              <a:gd name="T50" fmla="*/ 1451 w 3998"/>
              <a:gd name="T51" fmla="*/ 2778 h 4415"/>
              <a:gd name="T52" fmla="*/ 24 w 3998"/>
              <a:gd name="T53" fmla="*/ 2778 h 4415"/>
              <a:gd name="T54" fmla="*/ 24 w 3998"/>
              <a:gd name="T55" fmla="*/ 3168 h 4415"/>
              <a:gd name="T56" fmla="*/ 512 w 3998"/>
              <a:gd name="T57" fmla="*/ 3168 h 4415"/>
              <a:gd name="T58" fmla="*/ 512 w 3998"/>
              <a:gd name="T59" fmla="*/ 4415 h 4415"/>
              <a:gd name="T60" fmla="*/ 963 w 3998"/>
              <a:gd name="T61" fmla="*/ 4415 h 4415"/>
              <a:gd name="T62" fmla="*/ 963 w 3998"/>
              <a:gd name="T63" fmla="*/ 3168 h 4415"/>
              <a:gd name="T64" fmla="*/ 1451 w 3998"/>
              <a:gd name="T65" fmla="*/ 3168 h 4415"/>
              <a:gd name="T66" fmla="*/ 1451 w 3998"/>
              <a:gd name="T67" fmla="*/ 2778 h 4415"/>
              <a:gd name="T68" fmla="*/ 1026 w 3998"/>
              <a:gd name="T69" fmla="*/ 48 h 4415"/>
              <a:gd name="T70" fmla="*/ 1026 w 3998"/>
              <a:gd name="T71" fmla="*/ 48 h 4415"/>
              <a:gd name="T72" fmla="*/ 1475 w 3998"/>
              <a:gd name="T73" fmla="*/ 48 h 4415"/>
              <a:gd name="T74" fmla="*/ 1475 w 3998"/>
              <a:gd name="T75" fmla="*/ 1015 h 4415"/>
              <a:gd name="T76" fmla="*/ 741 w 3998"/>
              <a:gd name="T77" fmla="*/ 1736 h 4415"/>
              <a:gd name="T78" fmla="*/ 0 w 3998"/>
              <a:gd name="T79" fmla="*/ 1015 h 4415"/>
              <a:gd name="T80" fmla="*/ 0 w 3998"/>
              <a:gd name="T81" fmla="*/ 48 h 4415"/>
              <a:gd name="T82" fmla="*/ 449 w 3998"/>
              <a:gd name="T83" fmla="*/ 48 h 4415"/>
              <a:gd name="T84" fmla="*/ 449 w 3998"/>
              <a:gd name="T85" fmla="*/ 1018 h 4415"/>
              <a:gd name="T86" fmla="*/ 739 w 3998"/>
              <a:gd name="T87" fmla="*/ 1321 h 4415"/>
              <a:gd name="T88" fmla="*/ 1026 w 3998"/>
              <a:gd name="T89" fmla="*/ 1018 h 4415"/>
              <a:gd name="T90" fmla="*/ 1026 w 3998"/>
              <a:gd name="T91" fmla="*/ 48 h 4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8" h="4415">
                <a:moveTo>
                  <a:pt x="3605" y="3263"/>
                </a:moveTo>
                <a:lnTo>
                  <a:pt x="3605" y="3263"/>
                </a:lnTo>
                <a:lnTo>
                  <a:pt x="2969" y="3263"/>
                </a:lnTo>
                <a:lnTo>
                  <a:pt x="2969" y="3899"/>
                </a:lnTo>
                <a:lnTo>
                  <a:pt x="3605" y="3899"/>
                </a:lnTo>
                <a:lnTo>
                  <a:pt x="3605" y="3263"/>
                </a:lnTo>
                <a:close/>
                <a:moveTo>
                  <a:pt x="3450" y="703"/>
                </a:moveTo>
                <a:lnTo>
                  <a:pt x="3450" y="703"/>
                </a:lnTo>
                <a:lnTo>
                  <a:pt x="3308" y="668"/>
                </a:lnTo>
                <a:cubicBezTo>
                  <a:pt x="3149" y="629"/>
                  <a:pt x="3077" y="583"/>
                  <a:pt x="3077" y="505"/>
                </a:cubicBezTo>
                <a:cubicBezTo>
                  <a:pt x="3077" y="446"/>
                  <a:pt x="3153" y="383"/>
                  <a:pt x="3308" y="383"/>
                </a:cubicBezTo>
                <a:cubicBezTo>
                  <a:pt x="3451" y="383"/>
                  <a:pt x="3567" y="445"/>
                  <a:pt x="3661" y="530"/>
                </a:cubicBezTo>
                <a:lnTo>
                  <a:pt x="3940" y="305"/>
                </a:lnTo>
                <a:cubicBezTo>
                  <a:pt x="3822" y="109"/>
                  <a:pt x="3566" y="0"/>
                  <a:pt x="3310" y="0"/>
                </a:cubicBezTo>
                <a:cubicBezTo>
                  <a:pt x="2877" y="0"/>
                  <a:pt x="2629" y="237"/>
                  <a:pt x="2629" y="517"/>
                </a:cubicBezTo>
                <a:cubicBezTo>
                  <a:pt x="2629" y="733"/>
                  <a:pt x="2783" y="958"/>
                  <a:pt x="3182" y="1056"/>
                </a:cubicBezTo>
                <a:lnTo>
                  <a:pt x="3331" y="1093"/>
                </a:lnTo>
                <a:cubicBezTo>
                  <a:pt x="3478" y="1130"/>
                  <a:pt x="3531" y="1158"/>
                  <a:pt x="3531" y="1229"/>
                </a:cubicBezTo>
                <a:cubicBezTo>
                  <a:pt x="3531" y="1318"/>
                  <a:pt x="3414" y="1367"/>
                  <a:pt x="3266" y="1367"/>
                </a:cubicBezTo>
                <a:cubicBezTo>
                  <a:pt x="3095" y="1367"/>
                  <a:pt x="2967" y="1298"/>
                  <a:pt x="2854" y="1184"/>
                </a:cubicBezTo>
                <a:lnTo>
                  <a:pt x="2576" y="1409"/>
                </a:lnTo>
                <a:cubicBezTo>
                  <a:pt x="2697" y="1629"/>
                  <a:pt x="3012" y="1736"/>
                  <a:pt x="3268" y="1736"/>
                </a:cubicBezTo>
                <a:cubicBezTo>
                  <a:pt x="3725" y="1736"/>
                  <a:pt x="3998" y="1523"/>
                  <a:pt x="3998" y="1217"/>
                </a:cubicBezTo>
                <a:cubicBezTo>
                  <a:pt x="3998" y="985"/>
                  <a:pt x="3850" y="799"/>
                  <a:pt x="3450" y="703"/>
                </a:cubicBezTo>
                <a:close/>
                <a:moveTo>
                  <a:pt x="1451" y="2778"/>
                </a:moveTo>
                <a:lnTo>
                  <a:pt x="1451" y="2778"/>
                </a:lnTo>
                <a:lnTo>
                  <a:pt x="24" y="2778"/>
                </a:lnTo>
                <a:lnTo>
                  <a:pt x="24" y="3168"/>
                </a:lnTo>
                <a:lnTo>
                  <a:pt x="512" y="3168"/>
                </a:lnTo>
                <a:lnTo>
                  <a:pt x="512" y="4415"/>
                </a:lnTo>
                <a:lnTo>
                  <a:pt x="963" y="4415"/>
                </a:lnTo>
                <a:lnTo>
                  <a:pt x="963" y="3168"/>
                </a:lnTo>
                <a:lnTo>
                  <a:pt x="1451" y="3168"/>
                </a:lnTo>
                <a:lnTo>
                  <a:pt x="1451" y="2778"/>
                </a:lnTo>
                <a:close/>
                <a:moveTo>
                  <a:pt x="1026" y="48"/>
                </a:moveTo>
                <a:lnTo>
                  <a:pt x="1026" y="48"/>
                </a:lnTo>
                <a:lnTo>
                  <a:pt x="1475" y="48"/>
                </a:lnTo>
                <a:lnTo>
                  <a:pt x="1475" y="1015"/>
                </a:lnTo>
                <a:cubicBezTo>
                  <a:pt x="1475" y="1465"/>
                  <a:pt x="1206" y="1736"/>
                  <a:pt x="741" y="1736"/>
                </a:cubicBezTo>
                <a:cubicBezTo>
                  <a:pt x="258" y="1736"/>
                  <a:pt x="0" y="1454"/>
                  <a:pt x="0" y="1015"/>
                </a:cubicBezTo>
                <a:lnTo>
                  <a:pt x="0" y="48"/>
                </a:lnTo>
                <a:lnTo>
                  <a:pt x="449" y="48"/>
                </a:lnTo>
                <a:lnTo>
                  <a:pt x="449" y="1018"/>
                </a:lnTo>
                <a:cubicBezTo>
                  <a:pt x="449" y="1211"/>
                  <a:pt x="559" y="1321"/>
                  <a:pt x="739" y="1321"/>
                </a:cubicBezTo>
                <a:cubicBezTo>
                  <a:pt x="918" y="1321"/>
                  <a:pt x="1026" y="1211"/>
                  <a:pt x="1026" y="1018"/>
                </a:cubicBezTo>
                <a:lnTo>
                  <a:pt x="1026" y="48"/>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 name="Title 1">
            <a:extLst>
              <a:ext uri="{FF2B5EF4-FFF2-40B4-BE49-F238E27FC236}">
                <a16:creationId xmlns:a16="http://schemas.microsoft.com/office/drawing/2014/main" id="{DD93F370-0603-42F8-A7D8-E3390EE70687}"/>
              </a:ext>
            </a:extLst>
          </p:cNvPr>
          <p:cNvSpPr>
            <a:spLocks noGrp="1"/>
          </p:cNvSpPr>
          <p:nvPr>
            <p:ph type="ctrTitle" hasCustomPrompt="1"/>
          </p:nvPr>
        </p:nvSpPr>
        <p:spPr>
          <a:xfrm>
            <a:off x="1337947" y="1623058"/>
            <a:ext cx="4532629" cy="3737611"/>
          </a:xfrm>
          <a:solidFill>
            <a:srgbClr val="006E74"/>
          </a:solidFill>
        </p:spPr>
        <p:txBody>
          <a:bodyPr lIns="274320" tIns="274320" rIns="274320" bIns="274320" anchor="t" anchorCtr="0"/>
          <a:lstStyle>
            <a:lvl1pPr algn="l">
              <a:defRPr sz="3200" b="0" spc="0" baseline="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4077195B-8D8D-4BD5-8ADD-A390F24676CD}"/>
              </a:ext>
            </a:extLst>
          </p:cNvPr>
          <p:cNvSpPr>
            <a:spLocks noGrp="1"/>
          </p:cNvSpPr>
          <p:nvPr userDrawn="1">
            <p:ph type="subTitle" idx="1" hasCustomPrompt="1"/>
          </p:nvPr>
        </p:nvSpPr>
        <p:spPr bwMode="gray">
          <a:xfrm>
            <a:off x="1632252" y="2903218"/>
            <a:ext cx="3855717" cy="1291591"/>
          </a:xfrm>
        </p:spPr>
        <p:txBody>
          <a:bodyPr anchor="t" anchorCtr="0">
            <a:noAutofit/>
          </a:bodyPr>
          <a:lstStyle>
            <a:lvl1pPr marL="0" indent="0" algn="l">
              <a:spcBef>
                <a:spcPts val="0"/>
              </a:spcBef>
              <a:buNone/>
              <a:defRPr sz="2000" b="0">
                <a:solidFill>
                  <a:schemeClr val="bg1"/>
                </a:solidFill>
              </a:defRPr>
            </a:lvl1pPr>
            <a:lvl2pPr marL="0" indent="0" algn="l">
              <a:spcBef>
                <a:spcPts val="0"/>
              </a:spcBef>
              <a:buNone/>
              <a:defRPr sz="2000">
                <a:solidFill>
                  <a:schemeClr val="bg1"/>
                </a:solidFill>
              </a:defRPr>
            </a:lvl2pPr>
            <a:lvl3pPr marL="0" indent="0" algn="l">
              <a:spcBef>
                <a:spcPts val="0"/>
              </a:spcBef>
              <a:buNone/>
              <a:defRPr sz="2000">
                <a:solidFill>
                  <a:schemeClr val="bg1"/>
                </a:solidFill>
              </a:defRPr>
            </a:lvl3pPr>
            <a:lvl4pPr marL="0" indent="0" algn="l">
              <a:spcBef>
                <a:spcPts val="0"/>
              </a:spcBef>
              <a:buNone/>
              <a:defRPr sz="2000">
                <a:solidFill>
                  <a:schemeClr val="bg1"/>
                </a:solidFill>
              </a:defRPr>
            </a:lvl4pPr>
            <a:lvl5pPr marL="0" indent="0" algn="l">
              <a:spcBef>
                <a:spcPts val="0"/>
              </a:spcBef>
              <a:buNone/>
              <a:defRPr sz="2000">
                <a:solidFill>
                  <a:schemeClr val="bg1"/>
                </a:solidFill>
              </a:defRPr>
            </a:lvl5pPr>
            <a:lvl6pPr marL="0" indent="0" algn="l">
              <a:spcBef>
                <a:spcPts val="0"/>
              </a:spcBef>
              <a:buNone/>
              <a:defRPr sz="2000">
                <a:solidFill>
                  <a:schemeClr val="bg1"/>
                </a:solidFill>
              </a:defRPr>
            </a:lvl6pPr>
            <a:lvl7pPr marL="0" indent="0" algn="l">
              <a:spcBef>
                <a:spcPts val="0"/>
              </a:spcBef>
              <a:buNone/>
              <a:defRPr sz="2000">
                <a:solidFill>
                  <a:schemeClr val="bg1"/>
                </a:solidFill>
              </a:defRPr>
            </a:lvl7pPr>
            <a:lvl8pPr marL="0" indent="0" algn="l">
              <a:spcBef>
                <a:spcPts val="0"/>
              </a:spcBef>
              <a:buNone/>
              <a:defRPr sz="2000">
                <a:solidFill>
                  <a:schemeClr val="bg1"/>
                </a:solidFill>
              </a:defRPr>
            </a:lvl8pPr>
            <a:lvl9pPr marL="0" indent="0" algn="l">
              <a:spcBef>
                <a:spcPts val="0"/>
              </a:spcBef>
              <a:buNone/>
              <a:defRPr sz="2000">
                <a:solidFill>
                  <a:schemeClr val="bg1"/>
                </a:solidFill>
              </a:defRPr>
            </a:lvl9pPr>
          </a:lstStyle>
          <a:p>
            <a:r>
              <a:rPr lang="en-US"/>
              <a:t>[Optional subtitle]</a:t>
            </a:r>
          </a:p>
        </p:txBody>
      </p:sp>
      <p:sp>
        <p:nvSpPr>
          <p:cNvPr id="12" name="Text Placeholder 3">
            <a:extLst>
              <a:ext uri="{FF2B5EF4-FFF2-40B4-BE49-F238E27FC236}">
                <a16:creationId xmlns:a16="http://schemas.microsoft.com/office/drawing/2014/main" id="{096EBD33-E0A7-064A-B661-81AD68C0BB90}"/>
              </a:ext>
            </a:extLst>
          </p:cNvPr>
          <p:cNvSpPr>
            <a:spLocks noGrp="1"/>
          </p:cNvSpPr>
          <p:nvPr>
            <p:ph type="body" sz="quarter" idx="11" hasCustomPrompt="1"/>
          </p:nvPr>
        </p:nvSpPr>
        <p:spPr>
          <a:xfrm>
            <a:off x="1632252" y="4194809"/>
            <a:ext cx="3855717" cy="914400"/>
          </a:xfrm>
        </p:spPr>
        <p:txBody>
          <a:bodyPr anchor="b" anchorCtr="0">
            <a:noAutofit/>
          </a:bodyPr>
          <a:lstStyle>
            <a:lvl1pPr marL="0" indent="0">
              <a:spcBef>
                <a:spcPts val="0"/>
              </a:spcBef>
              <a:buFontTx/>
              <a:buNone/>
              <a:defRPr sz="1600" b="1">
                <a:solidFill>
                  <a:schemeClr val="bg1"/>
                </a:solidFill>
              </a:defRPr>
            </a:lvl1pPr>
            <a:lvl2pPr marL="0" indent="0">
              <a:spcBef>
                <a:spcPts val="0"/>
              </a:spcBef>
              <a:buFontTx/>
              <a:buNone/>
              <a:defRPr sz="1600">
                <a:solidFill>
                  <a:schemeClr val="tx1"/>
                </a:solidFill>
              </a:defRPr>
            </a:lvl2pPr>
            <a:lvl3pPr marL="0" indent="0">
              <a:spcBef>
                <a:spcPts val="0"/>
              </a:spcBef>
              <a:buFontTx/>
              <a:buNone/>
              <a:defRPr sz="1600">
                <a:solidFill>
                  <a:schemeClr val="tx1"/>
                </a:solidFill>
              </a:defRPr>
            </a:lvl3pPr>
            <a:lvl4pPr marL="0" indent="0">
              <a:spcBef>
                <a:spcPts val="0"/>
              </a:spcBef>
              <a:buFontTx/>
              <a:buNone/>
              <a:defRPr sz="1600">
                <a:solidFill>
                  <a:schemeClr val="tx1"/>
                </a:solidFill>
              </a:defRPr>
            </a:lvl4pPr>
            <a:lvl5pPr marL="0" indent="0">
              <a:spcBef>
                <a:spcPts val="0"/>
              </a:spcBef>
              <a:buFontTx/>
              <a:buNone/>
              <a:defRPr sz="1600">
                <a:solidFill>
                  <a:schemeClr val="tx1"/>
                </a:solidFill>
              </a:defRPr>
            </a:lvl5pPr>
            <a:lvl6pPr marL="0" indent="0">
              <a:spcBef>
                <a:spcPts val="0"/>
              </a:spcBef>
              <a:buFontTx/>
              <a:buNone/>
              <a:defRPr sz="1600">
                <a:solidFill>
                  <a:schemeClr val="tx1"/>
                </a:solidFill>
              </a:defRPr>
            </a:lvl6pPr>
            <a:lvl7pPr marL="0" indent="0">
              <a:spcBef>
                <a:spcPts val="0"/>
              </a:spcBef>
              <a:buFontTx/>
              <a:buNone/>
              <a:defRPr sz="1600">
                <a:solidFill>
                  <a:schemeClr val="tx1"/>
                </a:solidFill>
              </a:defRPr>
            </a:lvl7pPr>
            <a:lvl8pPr marL="0" indent="0">
              <a:spcBef>
                <a:spcPts val="0"/>
              </a:spcBef>
              <a:buFontTx/>
              <a:buNone/>
              <a:defRPr sz="1600">
                <a:solidFill>
                  <a:schemeClr val="tx1"/>
                </a:solidFill>
              </a:defRPr>
            </a:lvl8pPr>
            <a:lvl9pPr marL="0" indent="0">
              <a:spcBef>
                <a:spcPts val="0"/>
              </a:spcBef>
              <a:buFontTx/>
              <a:buNone/>
              <a:defRPr sz="1600">
                <a:solidFill>
                  <a:schemeClr val="tx1"/>
                </a:solidFill>
              </a:defRPr>
            </a:lvl9pPr>
          </a:lstStyle>
          <a:p>
            <a:pPr lvl="0"/>
            <a:r>
              <a:rPr lang="en-US"/>
              <a:t>[Month 00, 0000]</a:t>
            </a:r>
            <a:br>
              <a:rPr lang="en-US"/>
            </a:br>
            <a:r>
              <a:rPr lang="en-US"/>
              <a:t>[Presenter Name]</a:t>
            </a:r>
            <a:br>
              <a:rPr lang="en-US"/>
            </a:br>
            <a:r>
              <a:rPr lang="en-US"/>
              <a:t>[Title]</a:t>
            </a:r>
          </a:p>
        </p:txBody>
      </p:sp>
    </p:spTree>
    <p:extLst>
      <p:ext uri="{BB962C8B-B14F-4D97-AF65-F5344CB8AC3E}">
        <p14:creationId xmlns:p14="http://schemas.microsoft.com/office/powerpoint/2010/main" val="5250047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090" userDrawn="1">
          <p15:clr>
            <a:srgbClr val="FBAE40"/>
          </p15:clr>
        </p15:guide>
        <p15:guide id="2" pos="4004" userDrawn="1">
          <p15:clr>
            <a:srgbClr val="FBAE40"/>
          </p15:clr>
        </p15:guide>
        <p15:guide id="3" pos="4192" userDrawn="1">
          <p15:clr>
            <a:srgbClr val="FBAE40"/>
          </p15:clr>
        </p15:guide>
        <p15:guide id="4" orient="horz" pos="776" userDrawn="1">
          <p15:clr>
            <a:srgbClr val="FBAE40"/>
          </p15:clr>
        </p15:guide>
        <p15:guide id="5" pos="74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with Numb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7D43C-8061-4F4B-A58C-537B44EA7F0E}"/>
              </a:ext>
            </a:extLst>
          </p:cNvPr>
          <p:cNvSpPr>
            <a:spLocks noGrp="1"/>
          </p:cNvSpPr>
          <p:nvPr>
            <p:ph type="title" hasCustomPrompt="1"/>
          </p:nvPr>
        </p:nvSpPr>
        <p:spPr/>
        <p:txBody>
          <a:bodyPr/>
          <a:lstStyle>
            <a:lvl1pPr>
              <a:defRPr/>
            </a:lvl1pPr>
          </a:lstStyle>
          <a:p>
            <a:r>
              <a:rPr lang="en-US"/>
              <a:t>[Slide title]</a:t>
            </a:r>
          </a:p>
        </p:txBody>
      </p:sp>
      <p:sp>
        <p:nvSpPr>
          <p:cNvPr id="5" name="Text Placeholder 2">
            <a:extLst>
              <a:ext uri="{FF2B5EF4-FFF2-40B4-BE49-F238E27FC236}">
                <a16:creationId xmlns:a16="http://schemas.microsoft.com/office/drawing/2014/main" id="{2695E60E-E510-7E4B-B421-0DF40B4D308D}"/>
              </a:ext>
            </a:extLst>
          </p:cNvPr>
          <p:cNvSpPr>
            <a:spLocks noGrp="1"/>
          </p:cNvSpPr>
          <p:nvPr>
            <p:ph type="body" sz="quarter" idx="13" hasCustomPrompt="1"/>
          </p:nvPr>
        </p:nvSpPr>
        <p:spPr>
          <a:xfrm>
            <a:off x="365124" y="201168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8" name="Text Placeholder 3">
            <a:extLst>
              <a:ext uri="{FF2B5EF4-FFF2-40B4-BE49-F238E27FC236}">
                <a16:creationId xmlns:a16="http://schemas.microsoft.com/office/drawing/2014/main" id="{96C2B705-A98F-A343-BB8D-040C34C0B175}"/>
              </a:ext>
            </a:extLst>
          </p:cNvPr>
          <p:cNvSpPr>
            <a:spLocks noGrp="1"/>
          </p:cNvSpPr>
          <p:nvPr>
            <p:ph type="body" sz="quarter" idx="14" hasCustomPrompt="1"/>
          </p:nvPr>
        </p:nvSpPr>
        <p:spPr>
          <a:xfrm>
            <a:off x="1326516" y="201168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19" name="Text Placeholder 4">
            <a:extLst>
              <a:ext uri="{FF2B5EF4-FFF2-40B4-BE49-F238E27FC236}">
                <a16:creationId xmlns:a16="http://schemas.microsoft.com/office/drawing/2014/main" id="{DC00CE7C-F603-9045-B3E9-0BC59BC1ECC2}"/>
              </a:ext>
            </a:extLst>
          </p:cNvPr>
          <p:cNvSpPr>
            <a:spLocks noGrp="1"/>
          </p:cNvSpPr>
          <p:nvPr>
            <p:ph type="body" sz="quarter" idx="15" hasCustomPrompt="1"/>
          </p:nvPr>
        </p:nvSpPr>
        <p:spPr>
          <a:xfrm>
            <a:off x="365124" y="347599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0" name="Text Placeholder 5">
            <a:extLst>
              <a:ext uri="{FF2B5EF4-FFF2-40B4-BE49-F238E27FC236}">
                <a16:creationId xmlns:a16="http://schemas.microsoft.com/office/drawing/2014/main" id="{C0628A18-A089-6F47-A491-6679F8BE5241}"/>
              </a:ext>
            </a:extLst>
          </p:cNvPr>
          <p:cNvSpPr>
            <a:spLocks noGrp="1"/>
          </p:cNvSpPr>
          <p:nvPr>
            <p:ph type="body" sz="quarter" idx="16" hasCustomPrompt="1"/>
          </p:nvPr>
        </p:nvSpPr>
        <p:spPr>
          <a:xfrm>
            <a:off x="1326516" y="347599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1" name="Text Placeholder 6">
            <a:extLst>
              <a:ext uri="{FF2B5EF4-FFF2-40B4-BE49-F238E27FC236}">
                <a16:creationId xmlns:a16="http://schemas.microsoft.com/office/drawing/2014/main" id="{EFFB5F26-8403-E649-811E-04B388EA4886}"/>
              </a:ext>
            </a:extLst>
          </p:cNvPr>
          <p:cNvSpPr>
            <a:spLocks noGrp="1"/>
          </p:cNvSpPr>
          <p:nvPr>
            <p:ph type="body" sz="quarter" idx="17" hasCustomPrompt="1"/>
          </p:nvPr>
        </p:nvSpPr>
        <p:spPr>
          <a:xfrm>
            <a:off x="365124" y="494030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2" name="Text Placeholder 7">
            <a:extLst>
              <a:ext uri="{FF2B5EF4-FFF2-40B4-BE49-F238E27FC236}">
                <a16:creationId xmlns:a16="http://schemas.microsoft.com/office/drawing/2014/main" id="{98801EC4-DC77-D74D-AAE3-D3242E7C6BED}"/>
              </a:ext>
            </a:extLst>
          </p:cNvPr>
          <p:cNvSpPr>
            <a:spLocks noGrp="1"/>
          </p:cNvSpPr>
          <p:nvPr>
            <p:ph type="body" sz="quarter" idx="18" hasCustomPrompt="1"/>
          </p:nvPr>
        </p:nvSpPr>
        <p:spPr>
          <a:xfrm>
            <a:off x="1326516" y="494030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3" name="Text Placeholder 8">
            <a:extLst>
              <a:ext uri="{FF2B5EF4-FFF2-40B4-BE49-F238E27FC236}">
                <a16:creationId xmlns:a16="http://schemas.microsoft.com/office/drawing/2014/main" id="{597A8856-BC59-544B-96DE-A55B095CAB79}"/>
              </a:ext>
            </a:extLst>
          </p:cNvPr>
          <p:cNvSpPr>
            <a:spLocks noGrp="1"/>
          </p:cNvSpPr>
          <p:nvPr>
            <p:ph type="body" sz="quarter" idx="19" hasCustomPrompt="1"/>
          </p:nvPr>
        </p:nvSpPr>
        <p:spPr>
          <a:xfrm>
            <a:off x="4287265" y="201168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4" name="Text Placeholder 9">
            <a:extLst>
              <a:ext uri="{FF2B5EF4-FFF2-40B4-BE49-F238E27FC236}">
                <a16:creationId xmlns:a16="http://schemas.microsoft.com/office/drawing/2014/main" id="{D5E8C215-DFA8-314E-AA9B-6F0CF07C9CE8}"/>
              </a:ext>
            </a:extLst>
          </p:cNvPr>
          <p:cNvSpPr>
            <a:spLocks noGrp="1"/>
          </p:cNvSpPr>
          <p:nvPr>
            <p:ph type="body" sz="quarter" idx="20" hasCustomPrompt="1"/>
          </p:nvPr>
        </p:nvSpPr>
        <p:spPr>
          <a:xfrm>
            <a:off x="5248657" y="201168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6" name="Text Placeholder 10">
            <a:extLst>
              <a:ext uri="{FF2B5EF4-FFF2-40B4-BE49-F238E27FC236}">
                <a16:creationId xmlns:a16="http://schemas.microsoft.com/office/drawing/2014/main" id="{584E3269-C598-3841-9F27-6E228580405E}"/>
              </a:ext>
            </a:extLst>
          </p:cNvPr>
          <p:cNvSpPr>
            <a:spLocks noGrp="1"/>
          </p:cNvSpPr>
          <p:nvPr>
            <p:ph type="body" sz="quarter" idx="21" hasCustomPrompt="1"/>
          </p:nvPr>
        </p:nvSpPr>
        <p:spPr>
          <a:xfrm>
            <a:off x="4287265" y="347599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7" name="Text Placeholder 11">
            <a:extLst>
              <a:ext uri="{FF2B5EF4-FFF2-40B4-BE49-F238E27FC236}">
                <a16:creationId xmlns:a16="http://schemas.microsoft.com/office/drawing/2014/main" id="{9721531C-68EA-984A-B4CF-EAD1792E8631}"/>
              </a:ext>
            </a:extLst>
          </p:cNvPr>
          <p:cNvSpPr>
            <a:spLocks noGrp="1"/>
          </p:cNvSpPr>
          <p:nvPr>
            <p:ph type="body" sz="quarter" idx="22" hasCustomPrompt="1"/>
          </p:nvPr>
        </p:nvSpPr>
        <p:spPr>
          <a:xfrm>
            <a:off x="5248657" y="347599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8" name="Text Placeholder 12">
            <a:extLst>
              <a:ext uri="{FF2B5EF4-FFF2-40B4-BE49-F238E27FC236}">
                <a16:creationId xmlns:a16="http://schemas.microsoft.com/office/drawing/2014/main" id="{A0F39328-38EB-7E43-9CB2-DE7D43933326}"/>
              </a:ext>
            </a:extLst>
          </p:cNvPr>
          <p:cNvSpPr>
            <a:spLocks noGrp="1"/>
          </p:cNvSpPr>
          <p:nvPr>
            <p:ph type="body" sz="quarter" idx="23" hasCustomPrompt="1"/>
          </p:nvPr>
        </p:nvSpPr>
        <p:spPr>
          <a:xfrm>
            <a:off x="4287265" y="494030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9" name="Text Placeholder 13">
            <a:extLst>
              <a:ext uri="{FF2B5EF4-FFF2-40B4-BE49-F238E27FC236}">
                <a16:creationId xmlns:a16="http://schemas.microsoft.com/office/drawing/2014/main" id="{332D11D1-B674-1E45-AACA-52B44BDFE76C}"/>
              </a:ext>
            </a:extLst>
          </p:cNvPr>
          <p:cNvSpPr>
            <a:spLocks noGrp="1"/>
          </p:cNvSpPr>
          <p:nvPr>
            <p:ph type="body" sz="quarter" idx="24" hasCustomPrompt="1"/>
          </p:nvPr>
        </p:nvSpPr>
        <p:spPr>
          <a:xfrm>
            <a:off x="5248657" y="494030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0" name="Text Placeholder 14">
            <a:extLst>
              <a:ext uri="{FF2B5EF4-FFF2-40B4-BE49-F238E27FC236}">
                <a16:creationId xmlns:a16="http://schemas.microsoft.com/office/drawing/2014/main" id="{12885F1B-631D-C34B-96AD-D266BC1B1CAE}"/>
              </a:ext>
            </a:extLst>
          </p:cNvPr>
          <p:cNvSpPr>
            <a:spLocks noGrp="1"/>
          </p:cNvSpPr>
          <p:nvPr>
            <p:ph type="body" sz="quarter" idx="25" hasCustomPrompt="1"/>
          </p:nvPr>
        </p:nvSpPr>
        <p:spPr>
          <a:xfrm>
            <a:off x="8210042" y="201168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31" name="Text Placeholder 15">
            <a:extLst>
              <a:ext uri="{FF2B5EF4-FFF2-40B4-BE49-F238E27FC236}">
                <a16:creationId xmlns:a16="http://schemas.microsoft.com/office/drawing/2014/main" id="{2F4A84C8-20C8-8345-8106-0CB618E2682C}"/>
              </a:ext>
            </a:extLst>
          </p:cNvPr>
          <p:cNvSpPr>
            <a:spLocks noGrp="1"/>
          </p:cNvSpPr>
          <p:nvPr>
            <p:ph type="body" sz="quarter" idx="26" hasCustomPrompt="1"/>
          </p:nvPr>
        </p:nvSpPr>
        <p:spPr>
          <a:xfrm>
            <a:off x="9171434" y="201168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2" name="Text Placeholder 16">
            <a:extLst>
              <a:ext uri="{FF2B5EF4-FFF2-40B4-BE49-F238E27FC236}">
                <a16:creationId xmlns:a16="http://schemas.microsoft.com/office/drawing/2014/main" id="{821610F8-8CE7-9343-B496-FCC4D9C5D5D7}"/>
              </a:ext>
            </a:extLst>
          </p:cNvPr>
          <p:cNvSpPr>
            <a:spLocks noGrp="1"/>
          </p:cNvSpPr>
          <p:nvPr>
            <p:ph type="body" sz="quarter" idx="27" hasCustomPrompt="1"/>
          </p:nvPr>
        </p:nvSpPr>
        <p:spPr>
          <a:xfrm>
            <a:off x="8210042" y="347599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33" name="Text Placeholder 17">
            <a:extLst>
              <a:ext uri="{FF2B5EF4-FFF2-40B4-BE49-F238E27FC236}">
                <a16:creationId xmlns:a16="http://schemas.microsoft.com/office/drawing/2014/main" id="{EB8F9E72-51E8-ED42-B820-2E886AED336E}"/>
              </a:ext>
            </a:extLst>
          </p:cNvPr>
          <p:cNvSpPr>
            <a:spLocks noGrp="1"/>
          </p:cNvSpPr>
          <p:nvPr>
            <p:ph type="body" sz="quarter" idx="28" hasCustomPrompt="1"/>
          </p:nvPr>
        </p:nvSpPr>
        <p:spPr>
          <a:xfrm>
            <a:off x="9171434" y="347599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4" name="Text Placeholder 18">
            <a:extLst>
              <a:ext uri="{FF2B5EF4-FFF2-40B4-BE49-F238E27FC236}">
                <a16:creationId xmlns:a16="http://schemas.microsoft.com/office/drawing/2014/main" id="{A9634672-75E2-F144-A6B5-F38AE7EEF7F8}"/>
              </a:ext>
            </a:extLst>
          </p:cNvPr>
          <p:cNvSpPr>
            <a:spLocks noGrp="1"/>
          </p:cNvSpPr>
          <p:nvPr>
            <p:ph type="body" sz="quarter" idx="29" hasCustomPrompt="1"/>
          </p:nvPr>
        </p:nvSpPr>
        <p:spPr>
          <a:xfrm>
            <a:off x="8210042" y="494030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35" name="Text Placeholder 19">
            <a:extLst>
              <a:ext uri="{FF2B5EF4-FFF2-40B4-BE49-F238E27FC236}">
                <a16:creationId xmlns:a16="http://schemas.microsoft.com/office/drawing/2014/main" id="{60E4E1B8-67AC-DB4C-9F68-51E2CCF3AB02}"/>
              </a:ext>
            </a:extLst>
          </p:cNvPr>
          <p:cNvSpPr>
            <a:spLocks noGrp="1"/>
          </p:cNvSpPr>
          <p:nvPr>
            <p:ph type="body" sz="quarter" idx="30" hasCustomPrompt="1"/>
          </p:nvPr>
        </p:nvSpPr>
        <p:spPr>
          <a:xfrm>
            <a:off x="9171434" y="494030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Tree>
    <p:extLst>
      <p:ext uri="{BB962C8B-B14F-4D97-AF65-F5344CB8AC3E}">
        <p14:creationId xmlns:p14="http://schemas.microsoft.com/office/powerpoint/2010/main" val="463942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507" userDrawn="1">
          <p15:clr>
            <a:srgbClr val="FBAE40"/>
          </p15:clr>
        </p15:guide>
        <p15:guide id="2" pos="2700" userDrawn="1">
          <p15:clr>
            <a:srgbClr val="FBAE40"/>
          </p15:clr>
        </p15:guide>
        <p15:guide id="3" orient="horz" pos="1266" userDrawn="1">
          <p15:clr>
            <a:srgbClr val="FBAE40"/>
          </p15:clr>
        </p15:guide>
        <p15:guide id="5" orient="horz" pos="4148" userDrawn="1">
          <p15:clr>
            <a:srgbClr val="FBAE40"/>
          </p15:clr>
        </p15:guide>
        <p15:guide id="6" pos="4978" userDrawn="1">
          <p15:clr>
            <a:srgbClr val="FBAE40"/>
          </p15:clr>
        </p15:guide>
        <p15:guide id="7" pos="5172" userDrawn="1">
          <p15:clr>
            <a:srgbClr val="FBAE40"/>
          </p15:clr>
        </p15:guide>
        <p15:guide id="8" orient="horz" pos="3688"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with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7D43C-8061-4F4B-A58C-537B44EA7F0E}"/>
              </a:ext>
            </a:extLst>
          </p:cNvPr>
          <p:cNvSpPr>
            <a:spLocks noGrp="1"/>
          </p:cNvSpPr>
          <p:nvPr>
            <p:ph type="title" hasCustomPrompt="1"/>
          </p:nvPr>
        </p:nvSpPr>
        <p:spPr>
          <a:xfrm>
            <a:off x="365761" y="365760"/>
            <a:ext cx="4910434" cy="914400"/>
          </a:xfrm>
        </p:spPr>
        <p:txBody>
          <a:bodyPr/>
          <a:lstStyle>
            <a:lvl1pPr>
              <a:defRPr/>
            </a:lvl1pPr>
          </a:lstStyle>
          <a:p>
            <a:r>
              <a:rPr lang="en-US"/>
              <a:t>[Slide title]</a:t>
            </a:r>
          </a:p>
        </p:txBody>
      </p:sp>
      <p:sp>
        <p:nvSpPr>
          <p:cNvPr id="4" name="Picture Placeholder 2">
            <a:extLst>
              <a:ext uri="{FF2B5EF4-FFF2-40B4-BE49-F238E27FC236}">
                <a16:creationId xmlns:a16="http://schemas.microsoft.com/office/drawing/2014/main" id="{C60446A4-22A6-B04E-BE96-8852C1005460}"/>
              </a:ext>
            </a:extLst>
          </p:cNvPr>
          <p:cNvSpPr>
            <a:spLocks noGrp="1"/>
          </p:cNvSpPr>
          <p:nvPr>
            <p:ph type="pic" sz="quarter" idx="16" hasCustomPrompt="1"/>
          </p:nvPr>
        </p:nvSpPr>
        <p:spPr>
          <a:xfrm>
            <a:off x="5461685" y="0"/>
            <a:ext cx="6730315" cy="5288692"/>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6" name="Text Placeholder 5">
            <a:extLst>
              <a:ext uri="{FF2B5EF4-FFF2-40B4-BE49-F238E27FC236}">
                <a16:creationId xmlns:a16="http://schemas.microsoft.com/office/drawing/2014/main" id="{8C25D39D-9FA5-6940-B43C-698447167E41}"/>
              </a:ext>
            </a:extLst>
          </p:cNvPr>
          <p:cNvSpPr>
            <a:spLocks noGrp="1"/>
          </p:cNvSpPr>
          <p:nvPr>
            <p:ph type="body" sz="quarter" idx="17" hasCustomPrompt="1"/>
          </p:nvPr>
        </p:nvSpPr>
        <p:spPr>
          <a:xfrm>
            <a:off x="365761" y="1828801"/>
            <a:ext cx="4186238" cy="4119563"/>
          </a:xfrm>
        </p:spPr>
        <p:txBody>
          <a:bodyPr/>
          <a:lstStyle>
            <a:lvl1pPr marL="0" marR="0" indent="0" algn="l" defTabSz="914400" rtl="0" eaLnBrk="1" fontAlgn="auto" latinLnBrk="0" hangingPunct="1">
              <a:lnSpc>
                <a:spcPct val="100000"/>
              </a:lnSpc>
              <a:spcBef>
                <a:spcPts val="1200"/>
              </a:spcBef>
              <a:spcAft>
                <a:spcPts val="0"/>
              </a:spcAft>
              <a:buClrTx/>
              <a:buSzTx/>
              <a:buFontTx/>
              <a:buNone/>
              <a:tabLst>
                <a:tab pos="5254625" algn="r"/>
              </a:tabLst>
              <a:defRPr/>
            </a:lvl1pPr>
            <a:lvl2pPr marL="182880" indent="0">
              <a:buNone/>
              <a:defRPr/>
            </a:lvl2pPr>
            <a:lvl3pPr marL="365760" indent="0">
              <a:buNone/>
              <a:defRPr/>
            </a:lvl3pPr>
            <a:lvl4pPr marL="548640" indent="0">
              <a:buNone/>
              <a:defRPr/>
            </a:lvl4pPr>
            <a:lvl5pPr marL="731520" indent="0">
              <a:buNone/>
              <a:defRPr/>
            </a:lvl5pPr>
          </a:lstStyle>
          <a:p>
            <a:r>
              <a:rPr lang="en-US"/>
              <a:t>Agenda items are Arial Regular 18pt	00</a:t>
            </a:r>
          </a:p>
          <a:p>
            <a:pPr marL="468630" lvl="1" indent="-285750">
              <a:buFont typeface="Wingdings" pitchFamily="2" charset="2"/>
              <a:buChar char="§"/>
            </a:pPr>
            <a:r>
              <a:rPr lang="en-US"/>
              <a:t>Additional text levels are possible</a:t>
            </a:r>
          </a:p>
          <a:p>
            <a:r>
              <a:rPr lang="en-US"/>
              <a:t>Section title	00</a:t>
            </a:r>
          </a:p>
          <a:p>
            <a:r>
              <a:rPr lang="en-US"/>
              <a:t>Section title	00</a:t>
            </a:r>
          </a:p>
          <a:p>
            <a:r>
              <a:rPr lang="en-US"/>
              <a:t>Section title	00</a:t>
            </a:r>
          </a:p>
          <a:p>
            <a:r>
              <a:rPr lang="en-US"/>
              <a:t>Section title	00</a:t>
            </a:r>
          </a:p>
          <a:p>
            <a:r>
              <a:rPr lang="en-US"/>
              <a:t>Section title	00</a:t>
            </a:r>
          </a:p>
          <a:p>
            <a:r>
              <a:rPr lang="en-US"/>
              <a:t>Section title	00</a:t>
            </a:r>
          </a:p>
          <a:p>
            <a:r>
              <a:rPr lang="en-US"/>
              <a:t>Section title	00</a:t>
            </a:r>
          </a:p>
          <a:p>
            <a:r>
              <a:rPr lang="en-US"/>
              <a:t>Section title	00</a:t>
            </a:r>
          </a:p>
        </p:txBody>
      </p:sp>
    </p:spTree>
    <p:extLst>
      <p:ext uri="{BB962C8B-B14F-4D97-AF65-F5344CB8AC3E}">
        <p14:creationId xmlns:p14="http://schemas.microsoft.com/office/powerpoint/2010/main" val="2749195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541" userDrawn="1">
          <p15:clr>
            <a:srgbClr val="FBAE40"/>
          </p15:clr>
        </p15:guide>
        <p15:guide id="2" pos="4139" userDrawn="1">
          <p15:clr>
            <a:srgbClr val="FBAE40"/>
          </p15:clr>
        </p15:guide>
        <p15:guide id="3" orient="horz" pos="1152" userDrawn="1">
          <p15:clr>
            <a:srgbClr val="FBAE40"/>
          </p15:clr>
        </p15:guide>
        <p15:guide id="4" orient="horz" pos="3832" userDrawn="1">
          <p15:clr>
            <a:srgbClr val="FBAE40"/>
          </p15:clr>
        </p15:guide>
        <p15:guide id="5" orient="horz" pos="4148"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7D43C-8061-4F4B-A58C-537B44EA7F0E}"/>
              </a:ext>
            </a:extLst>
          </p:cNvPr>
          <p:cNvSpPr>
            <a:spLocks noGrp="1"/>
          </p:cNvSpPr>
          <p:nvPr>
            <p:ph type="title" hasCustomPrompt="1"/>
          </p:nvPr>
        </p:nvSpPr>
        <p:spPr>
          <a:xfrm>
            <a:off x="365760" y="365760"/>
            <a:ext cx="11457433" cy="914400"/>
          </a:xfrm>
        </p:spPr>
        <p:txBody>
          <a:bodyPr/>
          <a:lstStyle>
            <a:lvl1pPr>
              <a:defRPr/>
            </a:lvl1pPr>
          </a:lstStyle>
          <a:p>
            <a:r>
              <a:rPr lang="en-US"/>
              <a:t>[Slide title]</a:t>
            </a:r>
          </a:p>
        </p:txBody>
      </p:sp>
      <p:sp>
        <p:nvSpPr>
          <p:cNvPr id="3" name="Content Placeholder 2">
            <a:extLst>
              <a:ext uri="{FF2B5EF4-FFF2-40B4-BE49-F238E27FC236}">
                <a16:creationId xmlns:a16="http://schemas.microsoft.com/office/drawing/2014/main" id="{58BCB52D-820B-4886-993D-F1BD3CE0A1BF}"/>
              </a:ext>
            </a:extLst>
          </p:cNvPr>
          <p:cNvSpPr>
            <a:spLocks noGrp="1"/>
          </p:cNvSpPr>
          <p:nvPr>
            <p:ph idx="1"/>
          </p:nvPr>
        </p:nvSpPr>
        <p:spPr>
          <a:xfrm>
            <a:off x="365761" y="1828800"/>
            <a:ext cx="850392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3010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2" userDrawn="1">
          <p15:clr>
            <a:srgbClr val="FBAE40"/>
          </p15:clr>
        </p15:guide>
        <p15:guide id="2" orient="horz" pos="3832" userDrawn="1">
          <p15:clr>
            <a:srgbClr val="FBAE40"/>
          </p15:clr>
        </p15:guide>
        <p15:guide id="3" pos="5588" userDrawn="1">
          <p15:clr>
            <a:srgbClr val="FBAE40"/>
          </p15:clr>
        </p15:guide>
        <p15:guide id="4" orient="horz" pos="4148" userDrawn="1">
          <p15:clr>
            <a:srgbClr val="FBAE40"/>
          </p15:clr>
        </p15:guide>
        <p15:guide id="5" pos="5788"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0C88FF-867A-4400-B205-E69EFB354EF3}"/>
              </a:ext>
            </a:extLst>
          </p:cNvPr>
          <p:cNvSpPr>
            <a:spLocks noGrp="1"/>
          </p:cNvSpPr>
          <p:nvPr>
            <p:ph type="title"/>
          </p:nvPr>
        </p:nvSpPr>
        <p:spPr>
          <a:xfrm>
            <a:off x="365760" y="365760"/>
            <a:ext cx="11457433" cy="914400"/>
          </a:xfrm>
          <a:prstGeom prst="rect">
            <a:avLst/>
          </a:prstGeom>
        </p:spPr>
        <p:txBody>
          <a:bodyPr vert="horz" lIns="0" tIns="0" rIns="0" bIns="0" rtlCol="0" anchor="t" anchorCtr="0">
            <a:noAutofit/>
          </a:bodyPr>
          <a:lstStyle/>
          <a:p>
            <a:r>
              <a:rPr lang="en-US"/>
              <a:t>[Slide title]</a:t>
            </a:r>
          </a:p>
        </p:txBody>
      </p:sp>
      <p:sp>
        <p:nvSpPr>
          <p:cNvPr id="3" name="Text Placeholder 2">
            <a:extLst>
              <a:ext uri="{FF2B5EF4-FFF2-40B4-BE49-F238E27FC236}">
                <a16:creationId xmlns:a16="http://schemas.microsoft.com/office/drawing/2014/main" id="{CFDE4FC5-C208-4061-8E32-8B795BC19E6E}"/>
              </a:ext>
            </a:extLst>
          </p:cNvPr>
          <p:cNvSpPr>
            <a:spLocks noGrp="1"/>
          </p:cNvSpPr>
          <p:nvPr>
            <p:ph type="body" idx="1"/>
          </p:nvPr>
        </p:nvSpPr>
        <p:spPr>
          <a:xfrm>
            <a:off x="365760" y="1828800"/>
            <a:ext cx="11457433" cy="4251960"/>
          </a:xfrm>
          <a:prstGeom prst="rect">
            <a:avLst/>
          </a:prstGeom>
        </p:spPr>
        <p:txBody>
          <a:bodyPr vert="horz" lIns="0" tIns="0" rIns="0" bIns="0" spcCol="30175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UST" descr="UST">
            <a:extLst>
              <a:ext uri="{FF2B5EF4-FFF2-40B4-BE49-F238E27FC236}">
                <a16:creationId xmlns:a16="http://schemas.microsoft.com/office/drawing/2014/main" id="{0C48BBCD-09F2-451F-A9A1-8D9631C8078B}"/>
              </a:ext>
            </a:extLst>
          </p:cNvPr>
          <p:cNvSpPr>
            <a:spLocks noChangeAspect="1" noEditPoints="1"/>
          </p:cNvSpPr>
          <p:nvPr userDrawn="1"/>
        </p:nvSpPr>
        <p:spPr bwMode="black">
          <a:xfrm>
            <a:off x="365761" y="6238277"/>
            <a:ext cx="320041" cy="354090"/>
          </a:xfrm>
          <a:custGeom>
            <a:avLst/>
            <a:gdLst>
              <a:gd name="T0" fmla="*/ 3605 w 4000"/>
              <a:gd name="T1" fmla="*/ 485 h 4419"/>
              <a:gd name="T2" fmla="*/ 3605 w 4000"/>
              <a:gd name="T3" fmla="*/ 485 h 4419"/>
              <a:gd name="T4" fmla="*/ 2969 w 4000"/>
              <a:gd name="T5" fmla="*/ 485 h 4419"/>
              <a:gd name="T6" fmla="*/ 2969 w 4000"/>
              <a:gd name="T7" fmla="*/ 1120 h 4419"/>
              <a:gd name="T8" fmla="*/ 3605 w 4000"/>
              <a:gd name="T9" fmla="*/ 1120 h 4419"/>
              <a:gd name="T10" fmla="*/ 3605 w 4000"/>
              <a:gd name="T11" fmla="*/ 485 h 4419"/>
              <a:gd name="T12" fmla="*/ 4000 w 4000"/>
              <a:gd name="T13" fmla="*/ 2730 h 4419"/>
              <a:gd name="T14" fmla="*/ 4000 w 4000"/>
              <a:gd name="T15" fmla="*/ 2730 h 4419"/>
              <a:gd name="T16" fmla="*/ 2574 w 4000"/>
              <a:gd name="T17" fmla="*/ 2730 h 4419"/>
              <a:gd name="T18" fmla="*/ 2574 w 4000"/>
              <a:gd name="T19" fmla="*/ 3120 h 4419"/>
              <a:gd name="T20" fmla="*/ 3062 w 4000"/>
              <a:gd name="T21" fmla="*/ 3120 h 4419"/>
              <a:gd name="T22" fmla="*/ 3062 w 4000"/>
              <a:gd name="T23" fmla="*/ 4367 h 4419"/>
              <a:gd name="T24" fmla="*/ 3512 w 4000"/>
              <a:gd name="T25" fmla="*/ 4367 h 4419"/>
              <a:gd name="T26" fmla="*/ 3512 w 4000"/>
              <a:gd name="T27" fmla="*/ 3120 h 4419"/>
              <a:gd name="T28" fmla="*/ 4000 w 4000"/>
              <a:gd name="T29" fmla="*/ 3120 h 4419"/>
              <a:gd name="T30" fmla="*/ 4000 w 4000"/>
              <a:gd name="T31" fmla="*/ 2730 h 4419"/>
              <a:gd name="T32" fmla="*/ 903 w 4000"/>
              <a:gd name="T33" fmla="*/ 3385 h 4419"/>
              <a:gd name="T34" fmla="*/ 903 w 4000"/>
              <a:gd name="T35" fmla="*/ 3385 h 4419"/>
              <a:gd name="T36" fmla="*/ 760 w 4000"/>
              <a:gd name="T37" fmla="*/ 3351 h 4419"/>
              <a:gd name="T38" fmla="*/ 530 w 4000"/>
              <a:gd name="T39" fmla="*/ 3188 h 4419"/>
              <a:gd name="T40" fmla="*/ 760 w 4000"/>
              <a:gd name="T41" fmla="*/ 3065 h 4419"/>
              <a:gd name="T42" fmla="*/ 1114 w 4000"/>
              <a:gd name="T43" fmla="*/ 3213 h 4419"/>
              <a:gd name="T44" fmla="*/ 1392 w 4000"/>
              <a:gd name="T45" fmla="*/ 2988 h 4419"/>
              <a:gd name="T46" fmla="*/ 763 w 4000"/>
              <a:gd name="T47" fmla="*/ 2683 h 4419"/>
              <a:gd name="T48" fmla="*/ 82 w 4000"/>
              <a:gd name="T49" fmla="*/ 3199 h 4419"/>
              <a:gd name="T50" fmla="*/ 635 w 4000"/>
              <a:gd name="T51" fmla="*/ 3739 h 4419"/>
              <a:gd name="T52" fmla="*/ 784 w 4000"/>
              <a:gd name="T53" fmla="*/ 3776 h 4419"/>
              <a:gd name="T54" fmla="*/ 984 w 4000"/>
              <a:gd name="T55" fmla="*/ 3912 h 4419"/>
              <a:gd name="T56" fmla="*/ 718 w 4000"/>
              <a:gd name="T57" fmla="*/ 4050 h 4419"/>
              <a:gd name="T58" fmla="*/ 307 w 4000"/>
              <a:gd name="T59" fmla="*/ 3867 h 4419"/>
              <a:gd name="T60" fmla="*/ 29 w 4000"/>
              <a:gd name="T61" fmla="*/ 4092 h 4419"/>
              <a:gd name="T62" fmla="*/ 721 w 4000"/>
              <a:gd name="T63" fmla="*/ 4419 h 4419"/>
              <a:gd name="T64" fmla="*/ 1451 w 4000"/>
              <a:gd name="T65" fmla="*/ 3900 h 4419"/>
              <a:gd name="T66" fmla="*/ 903 w 4000"/>
              <a:gd name="T67" fmla="*/ 3385 h 4419"/>
              <a:gd name="T68" fmla="*/ 1026 w 4000"/>
              <a:gd name="T69" fmla="*/ 0 h 4419"/>
              <a:gd name="T70" fmla="*/ 1026 w 4000"/>
              <a:gd name="T71" fmla="*/ 0 h 4419"/>
              <a:gd name="T72" fmla="*/ 1475 w 4000"/>
              <a:gd name="T73" fmla="*/ 0 h 4419"/>
              <a:gd name="T74" fmla="*/ 1475 w 4000"/>
              <a:gd name="T75" fmla="*/ 967 h 4419"/>
              <a:gd name="T76" fmla="*/ 741 w 4000"/>
              <a:gd name="T77" fmla="*/ 1688 h 4419"/>
              <a:gd name="T78" fmla="*/ 0 w 4000"/>
              <a:gd name="T79" fmla="*/ 967 h 4419"/>
              <a:gd name="T80" fmla="*/ 0 w 4000"/>
              <a:gd name="T81" fmla="*/ 0 h 4419"/>
              <a:gd name="T82" fmla="*/ 449 w 4000"/>
              <a:gd name="T83" fmla="*/ 0 h 4419"/>
              <a:gd name="T84" fmla="*/ 449 w 4000"/>
              <a:gd name="T85" fmla="*/ 970 h 4419"/>
              <a:gd name="T86" fmla="*/ 739 w 4000"/>
              <a:gd name="T87" fmla="*/ 1273 h 4419"/>
              <a:gd name="T88" fmla="*/ 1026 w 4000"/>
              <a:gd name="T89" fmla="*/ 970 h 4419"/>
              <a:gd name="T90" fmla="*/ 1026 w 4000"/>
              <a:gd name="T91" fmla="*/ 0 h 4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00" h="4419">
                <a:moveTo>
                  <a:pt x="3605" y="485"/>
                </a:moveTo>
                <a:lnTo>
                  <a:pt x="3605" y="485"/>
                </a:lnTo>
                <a:lnTo>
                  <a:pt x="2969" y="485"/>
                </a:lnTo>
                <a:lnTo>
                  <a:pt x="2969" y="1120"/>
                </a:lnTo>
                <a:lnTo>
                  <a:pt x="3605" y="1120"/>
                </a:lnTo>
                <a:lnTo>
                  <a:pt x="3605" y="485"/>
                </a:lnTo>
                <a:close/>
                <a:moveTo>
                  <a:pt x="4000" y="2730"/>
                </a:moveTo>
                <a:lnTo>
                  <a:pt x="4000" y="2730"/>
                </a:lnTo>
                <a:lnTo>
                  <a:pt x="2574" y="2730"/>
                </a:lnTo>
                <a:lnTo>
                  <a:pt x="2574" y="3120"/>
                </a:lnTo>
                <a:lnTo>
                  <a:pt x="3062" y="3120"/>
                </a:lnTo>
                <a:lnTo>
                  <a:pt x="3062" y="4367"/>
                </a:lnTo>
                <a:lnTo>
                  <a:pt x="3512" y="4367"/>
                </a:lnTo>
                <a:lnTo>
                  <a:pt x="3512" y="3120"/>
                </a:lnTo>
                <a:lnTo>
                  <a:pt x="4000" y="3120"/>
                </a:lnTo>
                <a:lnTo>
                  <a:pt x="4000" y="2730"/>
                </a:lnTo>
                <a:close/>
                <a:moveTo>
                  <a:pt x="903" y="3385"/>
                </a:moveTo>
                <a:lnTo>
                  <a:pt x="903" y="3385"/>
                </a:lnTo>
                <a:lnTo>
                  <a:pt x="760" y="3351"/>
                </a:lnTo>
                <a:cubicBezTo>
                  <a:pt x="602" y="3312"/>
                  <a:pt x="530" y="3266"/>
                  <a:pt x="530" y="3188"/>
                </a:cubicBezTo>
                <a:cubicBezTo>
                  <a:pt x="530" y="3129"/>
                  <a:pt x="605" y="3065"/>
                  <a:pt x="760" y="3065"/>
                </a:cubicBezTo>
                <a:cubicBezTo>
                  <a:pt x="904" y="3065"/>
                  <a:pt x="1019" y="3128"/>
                  <a:pt x="1114" y="3213"/>
                </a:cubicBezTo>
                <a:lnTo>
                  <a:pt x="1392" y="2988"/>
                </a:lnTo>
                <a:cubicBezTo>
                  <a:pt x="1275" y="2791"/>
                  <a:pt x="1019" y="2683"/>
                  <a:pt x="763" y="2683"/>
                </a:cubicBezTo>
                <a:cubicBezTo>
                  <a:pt x="329" y="2683"/>
                  <a:pt x="82" y="2920"/>
                  <a:pt x="82" y="3199"/>
                </a:cubicBezTo>
                <a:cubicBezTo>
                  <a:pt x="82" y="3416"/>
                  <a:pt x="236" y="3640"/>
                  <a:pt x="635" y="3739"/>
                </a:cubicBezTo>
                <a:lnTo>
                  <a:pt x="784" y="3776"/>
                </a:lnTo>
                <a:cubicBezTo>
                  <a:pt x="930" y="3813"/>
                  <a:pt x="984" y="3840"/>
                  <a:pt x="984" y="3912"/>
                </a:cubicBezTo>
                <a:cubicBezTo>
                  <a:pt x="984" y="4000"/>
                  <a:pt x="867" y="4050"/>
                  <a:pt x="718" y="4050"/>
                </a:cubicBezTo>
                <a:cubicBezTo>
                  <a:pt x="547" y="4050"/>
                  <a:pt x="420" y="3981"/>
                  <a:pt x="307" y="3867"/>
                </a:cubicBezTo>
                <a:lnTo>
                  <a:pt x="29" y="4092"/>
                </a:lnTo>
                <a:cubicBezTo>
                  <a:pt x="150" y="4312"/>
                  <a:pt x="465" y="4419"/>
                  <a:pt x="721" y="4419"/>
                </a:cubicBezTo>
                <a:cubicBezTo>
                  <a:pt x="1177" y="4419"/>
                  <a:pt x="1451" y="4206"/>
                  <a:pt x="1451" y="3900"/>
                </a:cubicBezTo>
                <a:cubicBezTo>
                  <a:pt x="1451" y="3668"/>
                  <a:pt x="1303" y="3482"/>
                  <a:pt x="903" y="3385"/>
                </a:cubicBezTo>
                <a:close/>
                <a:moveTo>
                  <a:pt x="1026" y="0"/>
                </a:moveTo>
                <a:lnTo>
                  <a:pt x="1026" y="0"/>
                </a:lnTo>
                <a:lnTo>
                  <a:pt x="1475" y="0"/>
                </a:lnTo>
                <a:lnTo>
                  <a:pt x="1475" y="967"/>
                </a:lnTo>
                <a:cubicBezTo>
                  <a:pt x="1475" y="1417"/>
                  <a:pt x="1206" y="1688"/>
                  <a:pt x="741" y="1688"/>
                </a:cubicBezTo>
                <a:cubicBezTo>
                  <a:pt x="258" y="1688"/>
                  <a:pt x="0" y="1406"/>
                  <a:pt x="0" y="967"/>
                </a:cubicBezTo>
                <a:lnTo>
                  <a:pt x="0" y="0"/>
                </a:lnTo>
                <a:lnTo>
                  <a:pt x="449" y="0"/>
                </a:lnTo>
                <a:lnTo>
                  <a:pt x="449" y="970"/>
                </a:lnTo>
                <a:cubicBezTo>
                  <a:pt x="449" y="1163"/>
                  <a:pt x="559" y="1273"/>
                  <a:pt x="739" y="1273"/>
                </a:cubicBezTo>
                <a:cubicBezTo>
                  <a:pt x="918" y="1273"/>
                  <a:pt x="1026" y="1163"/>
                  <a:pt x="1026" y="970"/>
                </a:cubicBezTo>
                <a:lnTo>
                  <a:pt x="102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8" name="Legal">
            <a:extLst>
              <a:ext uri="{FF2B5EF4-FFF2-40B4-BE49-F238E27FC236}">
                <a16:creationId xmlns:a16="http://schemas.microsoft.com/office/drawing/2014/main" id="{4CF0DBC0-0449-664B-8AD9-C52EDB6E5938}"/>
              </a:ext>
            </a:extLst>
          </p:cNvPr>
          <p:cNvSpPr txBox="1"/>
          <p:nvPr userDrawn="1"/>
        </p:nvSpPr>
        <p:spPr>
          <a:xfrm>
            <a:off x="8223294" y="6409487"/>
            <a:ext cx="3142699" cy="182880"/>
          </a:xfrm>
          <a:prstGeom prst="rect">
            <a:avLst/>
          </a:prstGeom>
          <a:noFill/>
        </p:spPr>
        <p:txBody>
          <a:bodyPr wrap="none" lIns="0" tIns="0" rIns="0" bIns="0" rtlCol="0" anchor="b" anchorCtr="0">
            <a:noAutofit/>
          </a:bodyPr>
          <a:lstStyle/>
          <a:p>
            <a:pPr marL="0" indent="0" algn="r">
              <a:lnSpc>
                <a:spcPct val="100000"/>
              </a:lnSpc>
              <a:spcBef>
                <a:spcPts val="0"/>
              </a:spcBef>
              <a:buSzPct val="100000"/>
              <a:buFontTx/>
              <a:buNone/>
            </a:pPr>
            <a:r>
              <a:rPr lang="en-US" sz="800" b="0"/>
              <a:t>Confidential and Proprietary. © 2025 UST Inc</a:t>
            </a:r>
          </a:p>
        </p:txBody>
      </p:sp>
      <p:sp>
        <p:nvSpPr>
          <p:cNvPr id="7" name="Slide Number Placeholder 10">
            <a:extLst>
              <a:ext uri="{FF2B5EF4-FFF2-40B4-BE49-F238E27FC236}">
                <a16:creationId xmlns:a16="http://schemas.microsoft.com/office/drawing/2014/main" id="{6B83DCED-BA11-D543-A375-D7063D8D94E9}"/>
              </a:ext>
            </a:extLst>
          </p:cNvPr>
          <p:cNvSpPr txBox="1">
            <a:spLocks/>
          </p:cNvSpPr>
          <p:nvPr userDrawn="1"/>
        </p:nvSpPr>
        <p:spPr>
          <a:xfrm>
            <a:off x="11365994" y="6317731"/>
            <a:ext cx="457200" cy="274637"/>
          </a:xfrm>
          <a:prstGeom prst="rect">
            <a:avLst/>
          </a:prstGeom>
        </p:spPr>
        <p:txBody>
          <a:bodyPr vert="horz" lIns="0" tIns="0" rIns="0" bIns="0" rtlCol="0" anchor="b" anchorCtr="0"/>
          <a:lstStyle>
            <a:defPPr>
              <a:defRPr lang="en-US"/>
            </a:defPPr>
            <a:lvl1pPr marL="0" algn="r" defTabSz="892894" rtl="0" eaLnBrk="1" latinLnBrk="0" hangingPunct="1">
              <a:defRPr sz="1000" kern="1200">
                <a:solidFill>
                  <a:schemeClr val="accent3"/>
                </a:solidFill>
                <a:latin typeface="Helvetica"/>
                <a:ea typeface="+mn-ea"/>
                <a:cs typeface="Helvetica"/>
              </a:defRPr>
            </a:lvl1pPr>
            <a:lvl2pPr marL="446447" algn="l" defTabSz="892894" rtl="0" eaLnBrk="1" latinLnBrk="0" hangingPunct="1">
              <a:defRPr sz="1700" kern="1200">
                <a:solidFill>
                  <a:schemeClr val="tx1"/>
                </a:solidFill>
                <a:latin typeface="+mn-lt"/>
                <a:ea typeface="+mn-ea"/>
                <a:cs typeface="+mn-cs"/>
              </a:defRPr>
            </a:lvl2pPr>
            <a:lvl3pPr marL="892894" algn="l" defTabSz="892894" rtl="0" eaLnBrk="1" latinLnBrk="0" hangingPunct="1">
              <a:defRPr sz="1700" kern="1200">
                <a:solidFill>
                  <a:schemeClr val="tx1"/>
                </a:solidFill>
                <a:latin typeface="+mn-lt"/>
                <a:ea typeface="+mn-ea"/>
                <a:cs typeface="+mn-cs"/>
              </a:defRPr>
            </a:lvl3pPr>
            <a:lvl4pPr marL="1339340" algn="l" defTabSz="892894" rtl="0" eaLnBrk="1" latinLnBrk="0" hangingPunct="1">
              <a:defRPr sz="1700" kern="1200">
                <a:solidFill>
                  <a:schemeClr val="tx1"/>
                </a:solidFill>
                <a:latin typeface="+mn-lt"/>
                <a:ea typeface="+mn-ea"/>
                <a:cs typeface="+mn-cs"/>
              </a:defRPr>
            </a:lvl4pPr>
            <a:lvl5pPr marL="1785787" algn="l" defTabSz="892894" rtl="0" eaLnBrk="1" latinLnBrk="0" hangingPunct="1">
              <a:defRPr sz="1700" kern="1200">
                <a:solidFill>
                  <a:schemeClr val="tx1"/>
                </a:solidFill>
                <a:latin typeface="+mn-lt"/>
                <a:ea typeface="+mn-ea"/>
                <a:cs typeface="+mn-cs"/>
              </a:defRPr>
            </a:lvl5pPr>
            <a:lvl6pPr marL="2232234" algn="l" defTabSz="892894" rtl="0" eaLnBrk="1" latinLnBrk="0" hangingPunct="1">
              <a:defRPr sz="1700" kern="1200">
                <a:solidFill>
                  <a:schemeClr val="tx1"/>
                </a:solidFill>
                <a:latin typeface="+mn-lt"/>
                <a:ea typeface="+mn-ea"/>
                <a:cs typeface="+mn-cs"/>
              </a:defRPr>
            </a:lvl6pPr>
            <a:lvl7pPr marL="2678681" algn="l" defTabSz="892894" rtl="0" eaLnBrk="1" latinLnBrk="0" hangingPunct="1">
              <a:defRPr sz="1700" kern="1200">
                <a:solidFill>
                  <a:schemeClr val="tx1"/>
                </a:solidFill>
                <a:latin typeface="+mn-lt"/>
                <a:ea typeface="+mn-ea"/>
                <a:cs typeface="+mn-cs"/>
              </a:defRPr>
            </a:lvl7pPr>
            <a:lvl8pPr marL="3125127" algn="l" defTabSz="892894" rtl="0" eaLnBrk="1" latinLnBrk="0" hangingPunct="1">
              <a:defRPr sz="1700" kern="1200">
                <a:solidFill>
                  <a:schemeClr val="tx1"/>
                </a:solidFill>
                <a:latin typeface="+mn-lt"/>
                <a:ea typeface="+mn-ea"/>
                <a:cs typeface="+mn-cs"/>
              </a:defRPr>
            </a:lvl8pPr>
            <a:lvl9pPr marL="3571574" algn="l" defTabSz="892894" rtl="0" eaLnBrk="1" latinLnBrk="0" hangingPunct="1">
              <a:defRPr sz="1700" kern="1200">
                <a:solidFill>
                  <a:schemeClr val="tx1"/>
                </a:solidFill>
                <a:latin typeface="+mn-lt"/>
                <a:ea typeface="+mn-ea"/>
                <a:cs typeface="+mn-cs"/>
              </a:defRPr>
            </a:lvl9pPr>
          </a:lstStyle>
          <a:p>
            <a:pPr algn="r"/>
            <a:r>
              <a:rPr lang="en-US" sz="800">
                <a:solidFill>
                  <a:schemeClr val="tx1"/>
                </a:solidFill>
                <a:latin typeface="+mn-lt"/>
                <a:cs typeface="Trebuchet MS"/>
              </a:rPr>
              <a:t> </a:t>
            </a:r>
            <a:fld id="{110FD68B-4EE4-9D43-89F2-B87D6C9CEE3A}" type="slidenum">
              <a:rPr lang="en-US" sz="800" smtClean="0">
                <a:solidFill>
                  <a:schemeClr val="tx1"/>
                </a:solidFill>
                <a:latin typeface="+mn-lt"/>
                <a:cs typeface="Trebuchet MS"/>
              </a:rPr>
              <a:pPr algn="r"/>
              <a:t>‹#›</a:t>
            </a:fld>
            <a:endParaRPr lang="en-US" sz="800">
              <a:solidFill>
                <a:schemeClr val="tx1"/>
              </a:solidFill>
              <a:latin typeface="+mn-lt"/>
              <a:cs typeface="Trebuchet MS"/>
            </a:endParaRPr>
          </a:p>
        </p:txBody>
      </p:sp>
    </p:spTree>
    <p:extLst>
      <p:ext uri="{BB962C8B-B14F-4D97-AF65-F5344CB8AC3E}">
        <p14:creationId xmlns:p14="http://schemas.microsoft.com/office/powerpoint/2010/main" val="165012874"/>
      </p:ext>
    </p:extLst>
  </p:cSld>
  <p:clrMap bg1="lt1" tx1="dk1" bg2="lt2" tx2="dk2" accent1="accent1" accent2="accent2" accent3="accent3" accent4="accent4" accent5="accent5" accent6="accent6" hlink="hlink" folHlink="folHlink"/>
  <p:sldLayoutIdLst>
    <p:sldLayoutId id="2147484248" r:id="rId1"/>
    <p:sldLayoutId id="2147484249" r:id="rId2"/>
    <p:sldLayoutId id="2147484250" r:id="rId3"/>
    <p:sldLayoutId id="2147484251" r:id="rId4"/>
    <p:sldLayoutId id="2147484252" r:id="rId5"/>
    <p:sldLayoutId id="2147484253" r:id="rId6"/>
    <p:sldLayoutId id="2147484254" r:id="rId7"/>
    <p:sldLayoutId id="2147484255" r:id="rId8"/>
    <p:sldLayoutId id="2147484256" r:id="rId9"/>
    <p:sldLayoutId id="2147484257" r:id="rId10"/>
    <p:sldLayoutId id="2147484258" r:id="rId11"/>
    <p:sldLayoutId id="2147484259" r:id="rId12"/>
    <p:sldLayoutId id="2147484260" r:id="rId13"/>
    <p:sldLayoutId id="2147484261" r:id="rId14"/>
    <p:sldLayoutId id="2147484262" r:id="rId15"/>
    <p:sldLayoutId id="2147484263" r:id="rId16"/>
    <p:sldLayoutId id="2147484264" r:id="rId17"/>
    <p:sldLayoutId id="2147484265" r:id="rId18"/>
    <p:sldLayoutId id="2147484266" r:id="rId19"/>
    <p:sldLayoutId id="2147484267" r:id="rId20"/>
    <p:sldLayoutId id="2147484268" r:id="rId21"/>
    <p:sldLayoutId id="2147484269" r:id="rId22"/>
    <p:sldLayoutId id="2147484270" r:id="rId23"/>
    <p:sldLayoutId id="2147484271" r:id="rId24"/>
    <p:sldLayoutId id="2147484272" r:id="rId25"/>
    <p:sldLayoutId id="2147484273" r:id="rId26"/>
    <p:sldLayoutId id="2147484274" r:id="rId27"/>
    <p:sldLayoutId id="2147484275" r:id="rId28"/>
    <p:sldLayoutId id="2147484276" r:id="rId29"/>
    <p:sldLayoutId id="2147484277" r:id="rId30"/>
    <p:sldLayoutId id="2147484278" r:id="rId31"/>
    <p:sldLayoutId id="2147484279" r:id="rId32"/>
    <p:sldLayoutId id="2147484280" r:id="rId33"/>
    <p:sldLayoutId id="2147484281" r:id="rId34"/>
    <p:sldLayoutId id="2147484282" r:id="rId35"/>
    <p:sldLayoutId id="2147484283" r:id="rId36"/>
    <p:sldLayoutId id="2147484284" r:id="rId37"/>
    <p:sldLayoutId id="2147484285" r:id="rId38"/>
    <p:sldLayoutId id="2147484286" r:id="rId39"/>
    <p:sldLayoutId id="2147484287" r:id="rId40"/>
    <p:sldLayoutId id="2147484288" r:id="rId41"/>
    <p:sldLayoutId id="2147484289" r:id="rId42"/>
    <p:sldLayoutId id="2147484290" r:id="rId43"/>
    <p:sldLayoutId id="2147484291" r:id="rId44"/>
    <p:sldLayoutId id="2147484292" r:id="rId45"/>
    <p:sldLayoutId id="2147484293" r:id="rId46"/>
    <p:sldLayoutId id="2147484294" r:id="rId47"/>
    <p:sldLayoutId id="2147484295" r:id="rId48"/>
    <p:sldLayoutId id="2147484296" r:id="rId49"/>
    <p:sldLayoutId id="2147484297" r:id="rId50"/>
    <p:sldLayoutId id="2147484298" r:id="rId51"/>
    <p:sldLayoutId id="2147484299" r:id="rId52"/>
    <p:sldLayoutId id="2147484300" r:id="rId53"/>
    <p:sldLayoutId id="2147484301" r:id="rId54"/>
    <p:sldLayoutId id="2147484302" r:id="rId55"/>
    <p:sldLayoutId id="2147484303" r:id="rId56"/>
    <p:sldLayoutId id="2147484304" r:id="rId57"/>
    <p:sldLayoutId id="2147484305" r:id="rId58"/>
    <p:sldLayoutId id="2147484306" r:id="rId59"/>
    <p:sldLayoutId id="2147484307" r:id="rId60"/>
    <p:sldLayoutId id="2147484308" r:id="rId61"/>
    <p:sldLayoutId id="2147484309" r:id="rId6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182880" indent="-182880" algn="l" defTabSz="914400" rtl="0" eaLnBrk="1" latinLnBrk="0" hangingPunct="1">
        <a:lnSpc>
          <a:spcPct val="100000"/>
        </a:lnSpc>
        <a:spcBef>
          <a:spcPts val="1200"/>
        </a:spcBef>
        <a:buClrTx/>
        <a:buFont typeface="Arial" panose="020B0604020202020204" pitchFamily="34" charset="0"/>
        <a:buChar char="•"/>
        <a:defRPr sz="1800" kern="1200">
          <a:solidFill>
            <a:schemeClr val="tx1"/>
          </a:solidFill>
          <a:latin typeface="+mn-lt"/>
          <a:ea typeface="+mn-ea"/>
          <a:cs typeface="+mn-cs"/>
        </a:defRPr>
      </a:lvl1pPr>
      <a:lvl2pPr marL="3657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2pPr>
      <a:lvl3pPr marL="5486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3pPr>
      <a:lvl4pPr marL="7315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4pPr>
      <a:lvl5pPr marL="91440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5pPr>
      <a:lvl6pPr marL="109728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6pPr>
      <a:lvl7pPr marL="12801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7pPr>
      <a:lvl8pPr marL="14630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8pPr>
      <a:lvl9pPr marL="16459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0" userDrawn="1">
          <p15:clr>
            <a:srgbClr val="F26B43"/>
          </p15:clr>
        </p15:guide>
        <p15:guide id="2" pos="229" userDrawn="1">
          <p15:clr>
            <a:srgbClr val="F26B43"/>
          </p15:clr>
        </p15:guide>
        <p15:guide id="3" pos="74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62.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group of people sitting around a table&#10;&#10;Description automatically generated">
            <a:extLst>
              <a:ext uri="{FF2B5EF4-FFF2-40B4-BE49-F238E27FC236}">
                <a16:creationId xmlns:a16="http://schemas.microsoft.com/office/drawing/2014/main" id="{8057B555-B162-435E-A1D2-1FD424EED102}"/>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l="10821" r="10821"/>
          <a:stretch>
            <a:fillRect/>
          </a:stretch>
        </p:blipFill>
        <p:spPr>
          <a:xfrm flipH="1">
            <a:off x="4137660" y="-1"/>
            <a:ext cx="8054340" cy="6856615"/>
          </a:xfrm>
        </p:spPr>
      </p:pic>
      <p:sp>
        <p:nvSpPr>
          <p:cNvPr id="3" name="Title 2">
            <a:extLst>
              <a:ext uri="{FF2B5EF4-FFF2-40B4-BE49-F238E27FC236}">
                <a16:creationId xmlns:a16="http://schemas.microsoft.com/office/drawing/2014/main" id="{D9D48068-D79A-854B-97D3-5A3213DCCD48}"/>
              </a:ext>
            </a:extLst>
          </p:cNvPr>
          <p:cNvSpPr>
            <a:spLocks noGrp="1"/>
          </p:cNvSpPr>
          <p:nvPr>
            <p:ph type="ctrTitle"/>
          </p:nvPr>
        </p:nvSpPr>
        <p:spPr>
          <a:xfrm>
            <a:off x="1027416" y="1610178"/>
            <a:ext cx="5068584" cy="3771903"/>
          </a:xfrm>
          <a:solidFill>
            <a:schemeClr val="accent4"/>
          </a:solidFill>
        </p:spPr>
        <p:txBody>
          <a:bodyPr/>
          <a:lstStyle/>
          <a:p>
            <a:r>
              <a:rPr lang="en-US" dirty="0"/>
              <a:t>AI Governance Landscape </a:t>
            </a:r>
            <a:br>
              <a:rPr lang="en-US" dirty="0"/>
            </a:br>
            <a:r>
              <a:rPr lang="en-US" dirty="0"/>
              <a:t> </a:t>
            </a:r>
            <a:br>
              <a:rPr lang="en-US" dirty="0"/>
            </a:br>
            <a:r>
              <a:rPr lang="en-US" sz="1600" dirty="0"/>
              <a:t>From Principles to Power: Executable AI Governance in the Agentic Era</a:t>
            </a:r>
            <a:br>
              <a:rPr lang="en-US" sz="1600" dirty="0"/>
            </a:br>
            <a:endParaRPr lang="en-US" sz="2400" dirty="0">
              <a:latin typeface="Aptos" panose="020B0004020202020204" pitchFamily="34" charset="0"/>
            </a:endParaRPr>
          </a:p>
        </p:txBody>
      </p:sp>
      <p:sp>
        <p:nvSpPr>
          <p:cNvPr id="5" name="Text Placeholder 4">
            <a:extLst>
              <a:ext uri="{FF2B5EF4-FFF2-40B4-BE49-F238E27FC236}">
                <a16:creationId xmlns:a16="http://schemas.microsoft.com/office/drawing/2014/main" id="{592116BB-104D-7945-A750-5D46BA210C10}"/>
              </a:ext>
            </a:extLst>
          </p:cNvPr>
          <p:cNvSpPr>
            <a:spLocks noGrp="1"/>
          </p:cNvSpPr>
          <p:nvPr>
            <p:ph type="body" sz="quarter" idx="11"/>
          </p:nvPr>
        </p:nvSpPr>
        <p:spPr>
          <a:xfrm>
            <a:off x="1242898" y="4148878"/>
            <a:ext cx="3855718" cy="914400"/>
          </a:xfrm>
        </p:spPr>
        <p:txBody>
          <a:bodyPr/>
          <a:lstStyle/>
          <a:p>
            <a:r>
              <a:rPr lang="en-US" dirty="0"/>
              <a:t>Adnan Masood, PhD.</a:t>
            </a:r>
            <a:br>
              <a:rPr lang="en-US" dirty="0"/>
            </a:br>
            <a:r>
              <a:rPr lang="en-US" sz="1200" b="0" dirty="0"/>
              <a:t>Chief AI Architect. UST</a:t>
            </a:r>
            <a:br>
              <a:rPr lang="en-US" sz="1200" b="0" dirty="0"/>
            </a:br>
            <a:br>
              <a:rPr lang="en-US" dirty="0">
                <a:latin typeface="Aptos Light" panose="020B0004020202020204" pitchFamily="34" charset="0"/>
              </a:rPr>
            </a:br>
            <a:r>
              <a:rPr lang="en-US" dirty="0">
                <a:latin typeface="Aptos Light" panose="020B0004020202020204" pitchFamily="34" charset="0"/>
              </a:rPr>
              <a:t>October 2025</a:t>
            </a:r>
          </a:p>
        </p:txBody>
      </p:sp>
      <p:pic>
        <p:nvPicPr>
          <p:cNvPr id="7" name="Picture 6">
            <a:extLst>
              <a:ext uri="{FF2B5EF4-FFF2-40B4-BE49-F238E27FC236}">
                <a16:creationId xmlns:a16="http://schemas.microsoft.com/office/drawing/2014/main" id="{B505F53C-3B0B-CFBE-91AE-FA8BBD6037DC}"/>
              </a:ext>
            </a:extLst>
          </p:cNvPr>
          <p:cNvPicPr>
            <a:picLocks noChangeAspect="1"/>
          </p:cNvPicPr>
          <p:nvPr/>
        </p:nvPicPr>
        <p:blipFill>
          <a:blip r:embed="rId3"/>
          <a:stretch>
            <a:fillRect/>
          </a:stretch>
        </p:blipFill>
        <p:spPr>
          <a:xfrm>
            <a:off x="3657241" y="147598"/>
            <a:ext cx="2623357" cy="723067"/>
          </a:xfrm>
          <a:prstGeom prst="rect">
            <a:avLst/>
          </a:prstGeom>
        </p:spPr>
      </p:pic>
    </p:spTree>
    <p:extLst>
      <p:ext uri="{BB962C8B-B14F-4D97-AF65-F5344CB8AC3E}">
        <p14:creationId xmlns:p14="http://schemas.microsoft.com/office/powerpoint/2010/main" val="2178483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914C76-6E53-BDFF-A62B-C754ABF7FB18}"/>
              </a:ext>
            </a:extLst>
          </p:cNvPr>
          <p:cNvPicPr>
            <a:picLocks noChangeAspect="1"/>
          </p:cNvPicPr>
          <p:nvPr/>
        </p:nvPicPr>
        <p:blipFill>
          <a:blip r:embed="rId2"/>
          <a:stretch>
            <a:fillRect/>
          </a:stretch>
        </p:blipFill>
        <p:spPr>
          <a:xfrm>
            <a:off x="-45873" y="1"/>
            <a:ext cx="12237873" cy="6832388"/>
          </a:xfrm>
          <a:prstGeom prst="rect">
            <a:avLst/>
          </a:prstGeom>
        </p:spPr>
      </p:pic>
    </p:spTree>
    <p:extLst>
      <p:ext uri="{BB962C8B-B14F-4D97-AF65-F5344CB8AC3E}">
        <p14:creationId xmlns:p14="http://schemas.microsoft.com/office/powerpoint/2010/main" val="766032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00944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UST">
  <a:themeElements>
    <a:clrScheme name="UST Colors">
      <a:dk1>
        <a:srgbClr val="231F20"/>
      </a:dk1>
      <a:lt1>
        <a:srgbClr val="FFFFFF"/>
      </a:lt1>
      <a:dk2>
        <a:srgbClr val="006E74"/>
      </a:dk2>
      <a:lt2>
        <a:srgbClr val="ECECE1"/>
      </a:lt2>
      <a:accent1>
        <a:srgbClr val="0097AC"/>
      </a:accent1>
      <a:accent2>
        <a:srgbClr val="881E87"/>
      </a:accent2>
      <a:accent3>
        <a:srgbClr val="01B27C"/>
      </a:accent3>
      <a:accent4>
        <a:srgbClr val="003C51"/>
      </a:accent4>
      <a:accent5>
        <a:srgbClr val="7A7480"/>
      </a:accent5>
      <a:accent6>
        <a:srgbClr val="FC6A59"/>
      </a:accent6>
      <a:hlink>
        <a:srgbClr val="006E74"/>
      </a:hlink>
      <a:folHlink>
        <a:srgbClr val="006E74"/>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UST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800"/>
        </a:defPPr>
      </a:lstStyle>
      <a:style>
        <a:lnRef idx="0">
          <a:schemeClr val="accent1"/>
        </a:lnRef>
        <a:fillRef idx="1">
          <a:schemeClr val="accent1"/>
        </a:fillRef>
        <a:effectRef idx="0">
          <a:srgbClr val="000000"/>
        </a:effectRef>
        <a:fontRef idx="minor">
          <a:schemeClr val="bg1"/>
        </a:fontRef>
      </a:style>
    </a:spDef>
    <a:lnDef>
      <a:spPr>
        <a:ln w="12700" cap="sq"/>
      </a:spPr>
      <a:bodyPr/>
      <a:lstStyle/>
      <a:style>
        <a:lnRef idx="1">
          <a:schemeClr val="accent1"/>
        </a:lnRef>
        <a:fillRef idx="0">
          <a:schemeClr val="accent1"/>
        </a:fillRef>
        <a:effectRef idx="0">
          <a:srgbClr val="000000"/>
        </a:effectRef>
        <a:fontRef idx="minor">
          <a:schemeClr val="bg1"/>
        </a:fontRef>
      </a:style>
    </a:lnDef>
    <a:txDef>
      <a:spPr>
        <a:noFill/>
      </a:spPr>
      <a:bodyPr wrap="square" lIns="0" tIns="0" rIns="0" bIns="0" rtlCol="0">
        <a:noAutofit/>
      </a:bodyPr>
      <a:lstStyle>
        <a:defPPr marL="182880" indent="-182880">
          <a:lnSpc>
            <a:spcPct val="100000"/>
          </a:lnSpc>
          <a:spcBef>
            <a:spcPts val="1200"/>
          </a:spcBef>
          <a:buSzPct val="100000"/>
          <a:buFont typeface="Arial"/>
          <a:buChar char="•"/>
          <a:defRPr sz="1800"/>
        </a:defPPr>
      </a:lstStyle>
    </a:txDef>
  </a:objectDefaults>
  <a:extraClrSchemeLst/>
  <a:custClrLst>
    <a:custClr name="Dark Teal">
      <a:srgbClr val="006E74"/>
    </a:custClr>
    <a:custClr name="Light Teal">
      <a:srgbClr val="0097AC"/>
    </a:custClr>
    <a:custClr name="Soft Black">
      <a:srgbClr val="231F20"/>
    </a:custClr>
    <a:custClr name="White">
      <a:srgbClr val="FFFFFF"/>
    </a:custClr>
    <a:custClr name="Purple">
      <a:srgbClr val="881E87"/>
    </a:custClr>
    <a:custClr name="Green">
      <a:srgbClr val="01B27C"/>
    </a:custClr>
    <a:custClr name="Petrol">
      <a:srgbClr val="003C51"/>
    </a:custClr>
    <a:custClr name="Dark Gray">
      <a:srgbClr val="7A7480"/>
    </a:custClr>
    <a:custClr name="Orange">
      <a:srgbClr val="FC6A59"/>
    </a:custClr>
    <a:custClr name="Dark Sand">
      <a:srgbClr val="DBD3BD"/>
    </a:custClr>
    <a:custClr name="Light Gray Wash">
      <a:srgbClr val="F2F7F8"/>
    </a:custClr>
    <a:custClr name="Mid Gray Wash">
      <a:srgbClr val="D7E0E3"/>
    </a:custClr>
    <a:custClr name="Dark Gray Wash">
      <a:srgbClr val="C2BCBE"/>
    </a:custClr>
    <a:custClr name="Sand">
      <a:srgbClr val="ECECE1"/>
    </a:custClr>
  </a:custClrLst>
  <a:extLst>
    <a:ext uri="{05A4C25C-085E-4340-85A3-A5531E510DB2}">
      <thm15:themeFamily xmlns:thm15="http://schemas.microsoft.com/office/thememl/2012/main" name="UST_PowerPoint_16x9_21Oct2020" id="{2FCFBAFE-DAA5-46BD-B8DC-04E9DEE71F3A}" vid="{90151F41-C9BF-4400-9ABD-DB0CFDBABE13}"/>
    </a:ext>
  </a:extLst>
</a:theme>
</file>

<file path=ppt/theme/theme2.xml><?xml version="1.0" encoding="utf-8"?>
<a:theme xmlns:a="http://schemas.openxmlformats.org/drawingml/2006/main" name="UST">
  <a:themeElements>
    <a:clrScheme name="UST Colors">
      <a:dk1>
        <a:srgbClr val="231F20"/>
      </a:dk1>
      <a:lt1>
        <a:srgbClr val="FFFFFF"/>
      </a:lt1>
      <a:dk2>
        <a:srgbClr val="006E74"/>
      </a:dk2>
      <a:lt2>
        <a:srgbClr val="ECECE1"/>
      </a:lt2>
      <a:accent1>
        <a:srgbClr val="0097AC"/>
      </a:accent1>
      <a:accent2>
        <a:srgbClr val="881E87"/>
      </a:accent2>
      <a:accent3>
        <a:srgbClr val="01B27C"/>
      </a:accent3>
      <a:accent4>
        <a:srgbClr val="003C51"/>
      </a:accent4>
      <a:accent5>
        <a:srgbClr val="7A7480"/>
      </a:accent5>
      <a:accent6>
        <a:srgbClr val="FC6A59"/>
      </a:accent6>
      <a:hlink>
        <a:srgbClr val="006E74"/>
      </a:hlink>
      <a:folHlink>
        <a:srgbClr val="006E74"/>
      </a:folHlink>
    </a:clrScheme>
    <a:fontScheme name="UST Fonts">
      <a:majorFont>
        <a:latin typeface="Arial"/>
        <a:ea typeface=""/>
        <a:cs typeface=""/>
      </a:majorFont>
      <a:minorFont>
        <a:latin typeface="Arial"/>
        <a:ea typeface=""/>
        <a:cs typeface=""/>
      </a:minorFont>
    </a:fontScheme>
    <a:fmtScheme name="UST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800"/>
        </a:defPPr>
      </a:lstStyle>
      <a:style>
        <a:lnRef idx="0">
          <a:schemeClr val="accent1"/>
        </a:lnRef>
        <a:fillRef idx="1">
          <a:schemeClr val="accent1"/>
        </a:fillRef>
        <a:effectRef idx="0">
          <a:srgbClr val="000000"/>
        </a:effectRef>
        <a:fontRef idx="minor">
          <a:schemeClr val="bg1"/>
        </a:fontRef>
      </a:style>
    </a:spDef>
    <a:lnDef>
      <a:spPr>
        <a:ln w="12700" cap="sq"/>
      </a:spPr>
      <a:bodyPr/>
      <a:lstStyle/>
      <a:style>
        <a:lnRef idx="1">
          <a:schemeClr val="accent1"/>
        </a:lnRef>
        <a:fillRef idx="0">
          <a:schemeClr val="accent1"/>
        </a:fillRef>
        <a:effectRef idx="0">
          <a:srgbClr val="000000"/>
        </a:effectRef>
        <a:fontRef idx="minor">
          <a:schemeClr val="bg1"/>
        </a:fontRef>
      </a:style>
    </a:lnDef>
    <a:txDef>
      <a:spPr>
        <a:noFill/>
      </a:spPr>
      <a:bodyPr wrap="square" lIns="0" tIns="0" rIns="0" bIns="0" rtlCol="0">
        <a:noAutofit/>
      </a:bodyPr>
      <a:lstStyle>
        <a:defPPr marL="182880" indent="-182880">
          <a:lnSpc>
            <a:spcPct val="100000"/>
          </a:lnSpc>
          <a:spcBef>
            <a:spcPts val="1200"/>
          </a:spcBef>
          <a:buSzPct val="100000"/>
          <a:buFont typeface="Arial"/>
          <a:buChar char="•"/>
          <a:defRPr sz="1800"/>
        </a:defPPr>
      </a:lstStyle>
    </a:txDef>
  </a:objectDefaults>
  <a:extraClrSchemeLst/>
  <a:custClrLst>
    <a:custClr name="Dark Teal">
      <a:srgbClr val="006E74"/>
    </a:custClr>
    <a:custClr name="Light Teal">
      <a:srgbClr val="0097AC"/>
    </a:custClr>
    <a:custClr name="Soft Black">
      <a:srgbClr val="231F20"/>
    </a:custClr>
    <a:custClr name="White">
      <a:srgbClr val="FFFFFF"/>
    </a:custClr>
    <a:custClr name="Purple">
      <a:srgbClr val="881E87"/>
    </a:custClr>
    <a:custClr name="Green">
      <a:srgbClr val="01B27C"/>
    </a:custClr>
    <a:custClr name="Petrol">
      <a:srgbClr val="003C51"/>
    </a:custClr>
    <a:custClr name="Dark Gray">
      <a:srgbClr val="7A7480"/>
    </a:custClr>
    <a:custClr name="Orange">
      <a:srgbClr val="FC6A59"/>
    </a:custClr>
    <a:custClr name="Dark Sand">
      <a:srgbClr val="DBD3BD"/>
    </a:custClr>
    <a:custClr name="Light Gray Wash">
      <a:srgbClr val="F2F7F8"/>
    </a:custClr>
    <a:custClr name="Mid Gray Wash">
      <a:srgbClr val="D7E0E3"/>
    </a:custClr>
    <a:custClr name="Dark Gray Wash">
      <a:srgbClr val="C2BCBE"/>
    </a:custClr>
    <a:custClr name="Sand">
      <a:srgbClr val="ECECE1"/>
    </a:custClr>
  </a:custClrLst>
</a:theme>
</file>

<file path=ppt/theme/theme3.xml><?xml version="1.0" encoding="utf-8"?>
<a:theme xmlns:a="http://schemas.openxmlformats.org/drawingml/2006/main" name="UST">
  <a:themeElements>
    <a:clrScheme name="UST Colors">
      <a:dk1>
        <a:srgbClr val="231F20"/>
      </a:dk1>
      <a:lt1>
        <a:srgbClr val="FFFFFF"/>
      </a:lt1>
      <a:dk2>
        <a:srgbClr val="006E74"/>
      </a:dk2>
      <a:lt2>
        <a:srgbClr val="ECECE1"/>
      </a:lt2>
      <a:accent1>
        <a:srgbClr val="0097AC"/>
      </a:accent1>
      <a:accent2>
        <a:srgbClr val="881E87"/>
      </a:accent2>
      <a:accent3>
        <a:srgbClr val="01B27C"/>
      </a:accent3>
      <a:accent4>
        <a:srgbClr val="003C51"/>
      </a:accent4>
      <a:accent5>
        <a:srgbClr val="7A7480"/>
      </a:accent5>
      <a:accent6>
        <a:srgbClr val="FC6A59"/>
      </a:accent6>
      <a:hlink>
        <a:srgbClr val="006E74"/>
      </a:hlink>
      <a:folHlink>
        <a:srgbClr val="006E74"/>
      </a:folHlink>
    </a:clrScheme>
    <a:fontScheme name="UST Fonts">
      <a:majorFont>
        <a:latin typeface="Arial"/>
        <a:ea typeface=""/>
        <a:cs typeface=""/>
      </a:majorFont>
      <a:minorFont>
        <a:latin typeface="Arial"/>
        <a:ea typeface=""/>
        <a:cs typeface=""/>
      </a:minorFont>
    </a:fontScheme>
    <a:fmtScheme name="UST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800"/>
        </a:defPPr>
      </a:lstStyle>
      <a:style>
        <a:lnRef idx="0">
          <a:schemeClr val="accent1"/>
        </a:lnRef>
        <a:fillRef idx="1">
          <a:schemeClr val="accent1"/>
        </a:fillRef>
        <a:effectRef idx="0">
          <a:srgbClr val="000000"/>
        </a:effectRef>
        <a:fontRef idx="minor">
          <a:schemeClr val="bg1"/>
        </a:fontRef>
      </a:style>
    </a:spDef>
    <a:lnDef>
      <a:spPr>
        <a:ln w="12700" cap="sq"/>
      </a:spPr>
      <a:bodyPr/>
      <a:lstStyle/>
      <a:style>
        <a:lnRef idx="1">
          <a:schemeClr val="accent1"/>
        </a:lnRef>
        <a:fillRef idx="0">
          <a:schemeClr val="accent1"/>
        </a:fillRef>
        <a:effectRef idx="0">
          <a:srgbClr val="000000"/>
        </a:effectRef>
        <a:fontRef idx="minor">
          <a:schemeClr val="bg1"/>
        </a:fontRef>
      </a:style>
    </a:lnDef>
    <a:txDef>
      <a:spPr>
        <a:noFill/>
      </a:spPr>
      <a:bodyPr wrap="square" lIns="0" tIns="0" rIns="0" bIns="0" rtlCol="0">
        <a:noAutofit/>
      </a:bodyPr>
      <a:lstStyle>
        <a:defPPr marL="182880" indent="-182880">
          <a:lnSpc>
            <a:spcPct val="100000"/>
          </a:lnSpc>
          <a:spcBef>
            <a:spcPts val="1200"/>
          </a:spcBef>
          <a:buSzPct val="100000"/>
          <a:buFont typeface="Arial"/>
          <a:buChar char="•"/>
          <a:defRPr sz="1800"/>
        </a:defPPr>
      </a:lstStyle>
    </a:txDef>
  </a:objectDefaults>
  <a:extraClrSchemeLst/>
  <a:custClrLst>
    <a:custClr name="Dark Teal">
      <a:srgbClr val="006E74"/>
    </a:custClr>
    <a:custClr name="Light Teal">
      <a:srgbClr val="0097AC"/>
    </a:custClr>
    <a:custClr name="Soft Black">
      <a:srgbClr val="231F20"/>
    </a:custClr>
    <a:custClr name="White">
      <a:srgbClr val="FFFFFF"/>
    </a:custClr>
    <a:custClr name="Purple">
      <a:srgbClr val="881E87"/>
    </a:custClr>
    <a:custClr name="Green">
      <a:srgbClr val="01B27C"/>
    </a:custClr>
    <a:custClr name="Petrol">
      <a:srgbClr val="003C51"/>
    </a:custClr>
    <a:custClr name="Dark Gray">
      <a:srgbClr val="7A7480"/>
    </a:custClr>
    <a:custClr name="Orange">
      <a:srgbClr val="FC6A59"/>
    </a:custClr>
    <a:custClr name="Dark Sand">
      <a:srgbClr val="DBD3BD"/>
    </a:custClr>
    <a:custClr name="Light Gray Wash">
      <a:srgbClr val="F2F7F8"/>
    </a:custClr>
    <a:custClr name="Mid Gray Wash">
      <a:srgbClr val="D7E0E3"/>
    </a:custClr>
    <a:custClr name="Dark Gray Wash">
      <a:srgbClr val="C2BCBE"/>
    </a:custClr>
    <a:custClr name="Sand">
      <a:srgbClr val="ECECE1"/>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2B6975B3BD1C4FB0A0D92E309DA1D0" ma:contentTypeVersion="4" ma:contentTypeDescription="Create a new document." ma:contentTypeScope="" ma:versionID="f63da0ede4765b8dce24bb6504bca209">
  <xsd:schema xmlns:xsd="http://www.w3.org/2001/XMLSchema" xmlns:xs="http://www.w3.org/2001/XMLSchema" xmlns:p="http://schemas.microsoft.com/office/2006/metadata/properties" xmlns:ns2="3d0baaf6-0711-434d-9b2a-de23995f9755" targetNamespace="http://schemas.microsoft.com/office/2006/metadata/properties" ma:root="true" ma:fieldsID="4c082210a400adf6bd3a1266e4109108" ns2:_="">
    <xsd:import namespace="3d0baaf6-0711-434d-9b2a-de23995f9755"/>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d0baaf6-0711-434d-9b2a-de23995f975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2B5B04-826F-4E8D-8685-73D3C7722DCF}">
  <ds:schemaRefs>
    <ds:schemaRef ds:uri="3d0baaf6-0711-434d-9b2a-de23995f975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38E9144-E3A5-41BC-AFE4-00414EB4BFE9}">
  <ds:schemaRefs>
    <ds:schemaRef ds:uri="http://www.w3.org/XML/1998/namespace"/>
    <ds:schemaRef ds:uri="http://schemas.microsoft.com/office/2006/documentManagement/types"/>
    <ds:schemaRef ds:uri="http://purl.org/dc/elements/1.1/"/>
    <ds:schemaRef ds:uri="http://purl.org/dc/terms/"/>
    <ds:schemaRef ds:uri="3d0baaf6-0711-434d-9b2a-de23995f9755"/>
    <ds:schemaRef ds:uri="http://purl.org/dc/dcmitype/"/>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3DF18AF8-9165-447B-A970-765D04B4955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39</TotalTime>
  <Words>34</Words>
  <Application>Microsoft Office PowerPoint</Application>
  <PresentationFormat>Widescreen</PresentationFormat>
  <Paragraphs>2</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Aptos</vt:lpstr>
      <vt:lpstr>Aptos Light</vt:lpstr>
      <vt:lpstr>Arial</vt:lpstr>
      <vt:lpstr>Wingdings</vt:lpstr>
      <vt:lpstr>1_UST</vt:lpstr>
      <vt:lpstr>AI Governance Landscape    From Principles to Power: Executable AI Governance in the Agentic Era </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UST 16x9 PowerPoint template Revised October 21, 2020</dc:title>
  <dc:subject/>
  <dc:creator>GTMServices@ust.com</dc:creator>
  <cp:keywords/>
  <dc:description/>
  <cp:lastModifiedBy>Adnan Masood(UST,US)</cp:lastModifiedBy>
  <cp:revision>12</cp:revision>
  <cp:lastPrinted>2019-10-06T00:46:52Z</cp:lastPrinted>
  <dcterms:created xsi:type="dcterms:W3CDTF">2020-12-03T20:34:18Z</dcterms:created>
  <dcterms:modified xsi:type="dcterms:W3CDTF">2025-10-08T13:28:59Z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0x010100572B6975B3BD1C4FB0A0D92E309DA1D0</vt:lpwstr>
  </property>
  <property fmtid="{D5CDD505-2E9C-101B-9397-08002B2CF9AE}" pid="3" name="MSIP_Label_15ffddfa-74ad-4c1f-9757-a38a11902f1c_Enabled">
    <vt:lpwstr>true</vt:lpwstr>
  </property>
  <property fmtid="{D5CDD505-2E9C-101B-9397-08002B2CF9AE}" pid="4" name="MSIP_Label_15ffddfa-74ad-4c1f-9757-a38a11902f1c_SetDate">
    <vt:lpwstr>2025-10-07T13:03:59Z</vt:lpwstr>
  </property>
  <property fmtid="{D5CDD505-2E9C-101B-9397-08002B2CF9AE}" pid="5" name="MSIP_Label_15ffddfa-74ad-4c1f-9757-a38a11902f1c_Method">
    <vt:lpwstr>Standard</vt:lpwstr>
  </property>
  <property fmtid="{D5CDD505-2E9C-101B-9397-08002B2CF9AE}" pid="6" name="MSIP_Label_15ffddfa-74ad-4c1f-9757-a38a11902f1c_Name">
    <vt:lpwstr>UST Internal</vt:lpwstr>
  </property>
  <property fmtid="{D5CDD505-2E9C-101B-9397-08002B2CF9AE}" pid="7" name="MSIP_Label_15ffddfa-74ad-4c1f-9757-a38a11902f1c_SiteId">
    <vt:lpwstr>a4431f4b-c207-4733-9530-34c08a9b2b8d</vt:lpwstr>
  </property>
  <property fmtid="{D5CDD505-2E9C-101B-9397-08002B2CF9AE}" pid="8" name="MSIP_Label_15ffddfa-74ad-4c1f-9757-a38a11902f1c_ActionId">
    <vt:lpwstr>c21dc033-7100-4395-bc32-8e3cb5aa18af</vt:lpwstr>
  </property>
  <property fmtid="{D5CDD505-2E9C-101B-9397-08002B2CF9AE}" pid="9" name="MSIP_Label_15ffddfa-74ad-4c1f-9757-a38a11902f1c_ContentBits">
    <vt:lpwstr>0</vt:lpwstr>
  </property>
  <property fmtid="{D5CDD505-2E9C-101B-9397-08002B2CF9AE}" pid="10" name="MSIP_Label_15ffddfa-74ad-4c1f-9757-a38a11902f1c_Tag">
    <vt:lpwstr>10, 3, 0, 1</vt:lpwstr>
  </property>
</Properties>
</file>

<file path=docProps/thumbnail.jpeg>
</file>